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729" autoAdjust="0"/>
  </p:normalViewPr>
  <p:slideViewPr>
    <p:cSldViewPr>
      <p:cViewPr varScale="1">
        <p:scale>
          <a:sx n="92" d="100"/>
          <a:sy n="92" d="100"/>
        </p:scale>
        <p:origin x="-13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4B951C-A244-40EA-8DDE-8658701BC728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E999435-1D55-40C8-B5AA-84997AF3FA9F}">
      <dgm:prSet phldrT="[Text]"/>
      <dgm:spPr/>
      <dgm:t>
        <a:bodyPr/>
        <a:lstStyle/>
        <a:p>
          <a:r>
            <a:rPr lang="de-DE" dirty="0" smtClean="0"/>
            <a:t>BWL</a:t>
          </a:r>
          <a:endParaRPr lang="de-DE" dirty="0"/>
        </a:p>
      </dgm:t>
    </dgm:pt>
    <dgm:pt modelId="{D37B7619-EE57-43D3-BFE2-EFB3C507A3F5}" type="parTrans" cxnId="{76EB3F6F-673D-4F57-B339-156375F800BF}">
      <dgm:prSet/>
      <dgm:spPr/>
      <dgm:t>
        <a:bodyPr/>
        <a:lstStyle/>
        <a:p>
          <a:endParaRPr lang="de-DE"/>
        </a:p>
      </dgm:t>
    </dgm:pt>
    <dgm:pt modelId="{0A02BD9F-51BA-404A-98D1-06E7403264A2}" type="sibTrans" cxnId="{76EB3F6F-673D-4F57-B339-156375F800BF}">
      <dgm:prSet/>
      <dgm:spPr/>
      <dgm:t>
        <a:bodyPr/>
        <a:lstStyle/>
        <a:p>
          <a:endParaRPr lang="de-DE"/>
        </a:p>
      </dgm:t>
    </dgm:pt>
    <dgm:pt modelId="{2E3C71E9-1A79-4FEC-8868-A1605D465D8C}">
      <dgm:prSet phldrT="[Text]"/>
      <dgm:spPr/>
      <dgm:t>
        <a:bodyPr/>
        <a:lstStyle/>
        <a:p>
          <a:r>
            <a:rPr lang="de-DE" dirty="0" smtClean="0"/>
            <a:t>AWL</a:t>
          </a:r>
          <a:endParaRPr lang="de-DE" dirty="0"/>
        </a:p>
      </dgm:t>
    </dgm:pt>
    <dgm:pt modelId="{BBE8F786-9422-4775-9947-75F7584E461C}" type="parTrans" cxnId="{89A43033-EB0F-41DB-815D-39073D515CC0}">
      <dgm:prSet/>
      <dgm:spPr/>
      <dgm:t>
        <a:bodyPr/>
        <a:lstStyle/>
        <a:p>
          <a:endParaRPr lang="de-DE"/>
        </a:p>
      </dgm:t>
    </dgm:pt>
    <dgm:pt modelId="{EC4FB6F5-5179-445B-8064-9D5A2591F6A5}" type="sibTrans" cxnId="{89A43033-EB0F-41DB-815D-39073D515CC0}">
      <dgm:prSet/>
      <dgm:spPr/>
      <dgm:t>
        <a:bodyPr/>
        <a:lstStyle/>
        <a:p>
          <a:endParaRPr lang="de-DE"/>
        </a:p>
      </dgm:t>
    </dgm:pt>
    <dgm:pt modelId="{69D862FB-8682-4936-B054-D9D42D4354B5}">
      <dgm:prSet phldrT="[Text]"/>
      <dgm:spPr/>
      <dgm:t>
        <a:bodyPr/>
        <a:lstStyle/>
        <a:p>
          <a:r>
            <a:rPr lang="de-DE" dirty="0" smtClean="0"/>
            <a:t>DV</a:t>
          </a:r>
          <a:endParaRPr lang="de-DE" dirty="0"/>
        </a:p>
      </dgm:t>
    </dgm:pt>
    <dgm:pt modelId="{EAA5BE1F-4D75-48C9-AFFA-D44750E27204}" type="parTrans" cxnId="{7AC88371-14C5-46DC-8BA5-2E37D456E89E}">
      <dgm:prSet/>
      <dgm:spPr/>
      <dgm:t>
        <a:bodyPr/>
        <a:lstStyle/>
        <a:p>
          <a:endParaRPr lang="de-DE"/>
        </a:p>
      </dgm:t>
    </dgm:pt>
    <dgm:pt modelId="{770306BF-0309-4072-B35C-D2F3774B3CB4}" type="sibTrans" cxnId="{7AC88371-14C5-46DC-8BA5-2E37D456E89E}">
      <dgm:prSet/>
      <dgm:spPr/>
      <dgm:t>
        <a:bodyPr/>
        <a:lstStyle/>
        <a:p>
          <a:endParaRPr lang="de-DE"/>
        </a:p>
      </dgm:t>
    </dgm:pt>
    <dgm:pt modelId="{CB382133-A376-4112-8EA6-6720F978092C}">
      <dgm:prSet phldrT="[Text]"/>
      <dgm:spPr/>
      <dgm:t>
        <a:bodyPr/>
        <a:lstStyle/>
        <a:p>
          <a:r>
            <a:rPr lang="de-DE" dirty="0" err="1" smtClean="0"/>
            <a:t>Smartart</a:t>
          </a:r>
          <a:r>
            <a:rPr lang="de-DE" dirty="0" smtClean="0"/>
            <a:t>-&gt;Beziehung</a:t>
          </a:r>
          <a:endParaRPr lang="de-DE" dirty="0"/>
        </a:p>
      </dgm:t>
    </dgm:pt>
    <dgm:pt modelId="{83839F2F-B46D-40BD-8BDC-80B65CD2DFCF}" type="parTrans" cxnId="{5E654C3F-C887-48B6-86E6-678694C33891}">
      <dgm:prSet/>
      <dgm:spPr/>
      <dgm:t>
        <a:bodyPr/>
        <a:lstStyle/>
        <a:p>
          <a:endParaRPr lang="de-DE"/>
        </a:p>
      </dgm:t>
    </dgm:pt>
    <dgm:pt modelId="{FD9CB3D2-45BD-4B1E-974C-DE208B38BE02}" type="sibTrans" cxnId="{5E654C3F-C887-48B6-86E6-678694C33891}">
      <dgm:prSet/>
      <dgm:spPr/>
      <dgm:t>
        <a:bodyPr/>
        <a:lstStyle/>
        <a:p>
          <a:endParaRPr lang="de-DE"/>
        </a:p>
      </dgm:t>
    </dgm:pt>
    <dgm:pt modelId="{FCD7C209-A530-49A5-8A46-F9D60252CB08}" type="pres">
      <dgm:prSet presAssocID="{C74B951C-A244-40EA-8DDE-8658701BC728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7D36928F-1CBA-4A6B-8D8A-B5EB651DD55A}" type="pres">
      <dgm:prSet presAssocID="{C74B951C-A244-40EA-8DDE-8658701BC728}" presName="ellipse" presStyleLbl="trBgShp" presStyleIdx="0" presStyleCnt="1" custLinFactNeighborY="7561"/>
      <dgm:spPr/>
    </dgm:pt>
    <dgm:pt modelId="{3D330489-C1BE-47FE-8197-AC3748B21A19}" type="pres">
      <dgm:prSet presAssocID="{C74B951C-A244-40EA-8DDE-8658701BC728}" presName="arrow1" presStyleLbl="fgShp" presStyleIdx="0" presStyleCnt="1"/>
      <dgm:spPr/>
    </dgm:pt>
    <dgm:pt modelId="{7C63FA5E-35C7-4557-87BF-E34C06F94D18}" type="pres">
      <dgm:prSet presAssocID="{C74B951C-A244-40EA-8DDE-8658701BC728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1FB022-BA69-459C-A65B-5A443504AD97}" type="pres">
      <dgm:prSet presAssocID="{2E3C71E9-1A79-4FEC-8868-A1605D465D8C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4CB08F2-D3EF-420E-A237-8E84615F0F39}" type="pres">
      <dgm:prSet presAssocID="{69D862FB-8682-4936-B054-D9D42D4354B5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AABF80D-5E2B-4A75-A0AE-1AF5082CB31B}" type="pres">
      <dgm:prSet presAssocID="{CB382133-A376-4112-8EA6-6720F978092C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02F6517-771C-4021-B6BB-36B6002FE93A}" type="pres">
      <dgm:prSet presAssocID="{C74B951C-A244-40EA-8DDE-8658701BC728}" presName="funnel" presStyleLbl="trAlignAcc1" presStyleIdx="0" presStyleCnt="1" custLinFactNeighborX="3794" custLinFactNeighborY="223"/>
      <dgm:spPr/>
    </dgm:pt>
  </dgm:ptLst>
  <dgm:cxnLst>
    <dgm:cxn modelId="{B1544115-8E55-471A-AA86-5C89B89E3D82}" type="presOf" srcId="{69D862FB-8682-4936-B054-D9D42D4354B5}" destId="{051FB022-BA69-459C-A65B-5A443504AD97}" srcOrd="0" destOrd="0" presId="urn:microsoft.com/office/officeart/2005/8/layout/funnel1"/>
    <dgm:cxn modelId="{89A43033-EB0F-41DB-815D-39073D515CC0}" srcId="{C74B951C-A244-40EA-8DDE-8658701BC728}" destId="{2E3C71E9-1A79-4FEC-8868-A1605D465D8C}" srcOrd="1" destOrd="0" parTransId="{BBE8F786-9422-4775-9947-75F7584E461C}" sibTransId="{EC4FB6F5-5179-445B-8064-9D5A2591F6A5}"/>
    <dgm:cxn modelId="{5614487C-7C06-4982-A984-B0B435D866A7}" type="presOf" srcId="{2E3C71E9-1A79-4FEC-8868-A1605D465D8C}" destId="{94CB08F2-D3EF-420E-A237-8E84615F0F39}" srcOrd="0" destOrd="0" presId="urn:microsoft.com/office/officeart/2005/8/layout/funnel1"/>
    <dgm:cxn modelId="{3B93F8C5-D13F-43B4-AC41-907584726E6B}" type="presOf" srcId="{EE999435-1D55-40C8-B5AA-84997AF3FA9F}" destId="{EAABF80D-5E2B-4A75-A0AE-1AF5082CB31B}" srcOrd="0" destOrd="0" presId="urn:microsoft.com/office/officeart/2005/8/layout/funnel1"/>
    <dgm:cxn modelId="{7AC88371-14C5-46DC-8BA5-2E37D456E89E}" srcId="{C74B951C-A244-40EA-8DDE-8658701BC728}" destId="{69D862FB-8682-4936-B054-D9D42D4354B5}" srcOrd="2" destOrd="0" parTransId="{EAA5BE1F-4D75-48C9-AFFA-D44750E27204}" sibTransId="{770306BF-0309-4072-B35C-D2F3774B3CB4}"/>
    <dgm:cxn modelId="{2D341B4D-5475-4990-BC00-443BA31C44BE}" type="presOf" srcId="{CB382133-A376-4112-8EA6-6720F978092C}" destId="{7C63FA5E-35C7-4557-87BF-E34C06F94D18}" srcOrd="0" destOrd="0" presId="urn:microsoft.com/office/officeart/2005/8/layout/funnel1"/>
    <dgm:cxn modelId="{F5B457C5-DCCA-4290-B43F-5C2A72005DD4}" type="presOf" srcId="{C74B951C-A244-40EA-8DDE-8658701BC728}" destId="{FCD7C209-A530-49A5-8A46-F9D60252CB08}" srcOrd="0" destOrd="0" presId="urn:microsoft.com/office/officeart/2005/8/layout/funnel1"/>
    <dgm:cxn modelId="{76EB3F6F-673D-4F57-B339-156375F800BF}" srcId="{C74B951C-A244-40EA-8DDE-8658701BC728}" destId="{EE999435-1D55-40C8-B5AA-84997AF3FA9F}" srcOrd="0" destOrd="0" parTransId="{D37B7619-EE57-43D3-BFE2-EFB3C507A3F5}" sibTransId="{0A02BD9F-51BA-404A-98D1-06E7403264A2}"/>
    <dgm:cxn modelId="{5E654C3F-C887-48B6-86E6-678694C33891}" srcId="{C74B951C-A244-40EA-8DDE-8658701BC728}" destId="{CB382133-A376-4112-8EA6-6720F978092C}" srcOrd="3" destOrd="0" parTransId="{83839F2F-B46D-40BD-8BDC-80B65CD2DFCF}" sibTransId="{FD9CB3D2-45BD-4B1E-974C-DE208B38BE02}"/>
    <dgm:cxn modelId="{443454B3-27D5-4BA5-A5E0-153AA90EEC39}" type="presParOf" srcId="{FCD7C209-A530-49A5-8A46-F9D60252CB08}" destId="{7D36928F-1CBA-4A6B-8D8A-B5EB651DD55A}" srcOrd="0" destOrd="0" presId="urn:microsoft.com/office/officeart/2005/8/layout/funnel1"/>
    <dgm:cxn modelId="{38CB4900-E982-4E18-81F1-872327616412}" type="presParOf" srcId="{FCD7C209-A530-49A5-8A46-F9D60252CB08}" destId="{3D330489-C1BE-47FE-8197-AC3748B21A19}" srcOrd="1" destOrd="0" presId="urn:microsoft.com/office/officeart/2005/8/layout/funnel1"/>
    <dgm:cxn modelId="{369AEB7B-EBF0-4C0A-9104-718D180A5A35}" type="presParOf" srcId="{FCD7C209-A530-49A5-8A46-F9D60252CB08}" destId="{7C63FA5E-35C7-4557-87BF-E34C06F94D18}" srcOrd="2" destOrd="0" presId="urn:microsoft.com/office/officeart/2005/8/layout/funnel1"/>
    <dgm:cxn modelId="{59F2B984-D831-4270-9FB1-05CC09B14C06}" type="presParOf" srcId="{FCD7C209-A530-49A5-8A46-F9D60252CB08}" destId="{051FB022-BA69-459C-A65B-5A443504AD97}" srcOrd="3" destOrd="0" presId="urn:microsoft.com/office/officeart/2005/8/layout/funnel1"/>
    <dgm:cxn modelId="{5A166532-1A7D-4024-8B3F-A89BF804C270}" type="presParOf" srcId="{FCD7C209-A530-49A5-8A46-F9D60252CB08}" destId="{94CB08F2-D3EF-420E-A237-8E84615F0F39}" srcOrd="4" destOrd="0" presId="urn:microsoft.com/office/officeart/2005/8/layout/funnel1"/>
    <dgm:cxn modelId="{36DE9D71-D6AE-4800-BEEE-0810400ABADF}" type="presParOf" srcId="{FCD7C209-A530-49A5-8A46-F9D60252CB08}" destId="{EAABF80D-5E2B-4A75-A0AE-1AF5082CB31B}" srcOrd="5" destOrd="0" presId="urn:microsoft.com/office/officeart/2005/8/layout/funnel1"/>
    <dgm:cxn modelId="{7EC2355A-D123-42D5-8FCD-77A6EEF6FD74}" type="presParOf" srcId="{FCD7C209-A530-49A5-8A46-F9D60252CB08}" destId="{D02F6517-771C-4021-B6BB-36B6002FE93A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36928F-1CBA-4A6B-8D8A-B5EB651DD55A}">
      <dsp:nvSpPr>
        <dsp:cNvPr id="0" name=""/>
        <dsp:cNvSpPr/>
      </dsp:nvSpPr>
      <dsp:spPr>
        <a:xfrm>
          <a:off x="475066" y="83876"/>
          <a:ext cx="1094340" cy="38005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330489-C1BE-47FE-8197-AC3748B21A19}">
      <dsp:nvSpPr>
        <dsp:cNvPr id="0" name=""/>
        <dsp:cNvSpPr/>
      </dsp:nvSpPr>
      <dsp:spPr>
        <a:xfrm>
          <a:off x="917893" y="985755"/>
          <a:ext cx="212081" cy="135732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63FA5E-35C7-4557-87BF-E34C06F94D18}">
      <dsp:nvSpPr>
        <dsp:cNvPr id="0" name=""/>
        <dsp:cNvSpPr/>
      </dsp:nvSpPr>
      <dsp:spPr>
        <a:xfrm>
          <a:off x="514938" y="1094340"/>
          <a:ext cx="1017991" cy="254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err="1" smtClean="0"/>
            <a:t>Smartart</a:t>
          </a:r>
          <a:r>
            <a:rPr lang="de-DE" sz="700" kern="1200" dirty="0" smtClean="0"/>
            <a:t>-&gt;Beziehung</a:t>
          </a:r>
          <a:endParaRPr lang="de-DE" sz="700" kern="1200" dirty="0"/>
        </a:p>
      </dsp:txBody>
      <dsp:txXfrm>
        <a:off x="514938" y="1094340"/>
        <a:ext cx="1017991" cy="254497"/>
      </dsp:txXfrm>
    </dsp:sp>
    <dsp:sp modelId="{051FB022-BA69-459C-A65B-5A443504AD97}">
      <dsp:nvSpPr>
        <dsp:cNvPr id="0" name=""/>
        <dsp:cNvSpPr/>
      </dsp:nvSpPr>
      <dsp:spPr>
        <a:xfrm>
          <a:off x="872931" y="464543"/>
          <a:ext cx="381746" cy="3817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/>
            <a:t>DV</a:t>
          </a:r>
          <a:endParaRPr lang="de-DE" sz="800" kern="1200" dirty="0"/>
        </a:p>
      </dsp:txBody>
      <dsp:txXfrm>
        <a:off x="928836" y="520448"/>
        <a:ext cx="269936" cy="269936"/>
      </dsp:txXfrm>
    </dsp:sp>
    <dsp:sp modelId="{94CB08F2-D3EF-420E-A237-8E84615F0F39}">
      <dsp:nvSpPr>
        <dsp:cNvPr id="0" name=""/>
        <dsp:cNvSpPr/>
      </dsp:nvSpPr>
      <dsp:spPr>
        <a:xfrm>
          <a:off x="599770" y="178148"/>
          <a:ext cx="381746" cy="3817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/>
            <a:t>AWL</a:t>
          </a:r>
          <a:endParaRPr lang="de-DE" sz="800" kern="1200" dirty="0"/>
        </a:p>
      </dsp:txBody>
      <dsp:txXfrm>
        <a:off x="655675" y="234053"/>
        <a:ext cx="269936" cy="269936"/>
      </dsp:txXfrm>
    </dsp:sp>
    <dsp:sp modelId="{EAABF80D-5E2B-4A75-A0AE-1AF5082CB31B}">
      <dsp:nvSpPr>
        <dsp:cNvPr id="0" name=""/>
        <dsp:cNvSpPr/>
      </dsp:nvSpPr>
      <dsp:spPr>
        <a:xfrm>
          <a:off x="990000" y="85850"/>
          <a:ext cx="381746" cy="3817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/>
            <a:t>BWL</a:t>
          </a:r>
          <a:endParaRPr lang="de-DE" sz="800" kern="1200" dirty="0"/>
        </a:p>
      </dsp:txBody>
      <dsp:txXfrm>
        <a:off x="1045905" y="141755"/>
        <a:ext cx="269936" cy="269936"/>
      </dsp:txXfrm>
    </dsp:sp>
    <dsp:sp modelId="{D02F6517-771C-4021-B6BB-36B6002FE93A}">
      <dsp:nvSpPr>
        <dsp:cNvPr id="0" name=""/>
        <dsp:cNvSpPr/>
      </dsp:nvSpPr>
      <dsp:spPr>
        <a:xfrm>
          <a:off x="475165" y="10602"/>
          <a:ext cx="1187656" cy="950125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515D7-F464-43BB-BD2D-EF4270940C6B}" type="datetimeFigureOut">
              <a:rPr lang="de-DE" smtClean="0"/>
              <a:pPr/>
              <a:t>22.05.2013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96BF1-BEAE-40DA-A6D0-F7BE2B7D070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6224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25C2-B787-4F76-B678-FA7296D0AD71}" type="datetime9">
              <a:rPr lang="de-DE" smtClean="0"/>
              <a:pPr/>
              <a:t>22.05.2013 20:24:57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1A3B-0890-4D76-A656-9AD7CBCC417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53BA-38A2-4965-A4F7-B34D0A661EB0}" type="datetime9">
              <a:rPr lang="de-DE" smtClean="0"/>
              <a:pPr/>
              <a:t>22.05.2013 20:24:57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1A3B-0890-4D76-A656-9AD7CBCC417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5404-31ED-44DF-8195-FA15989DC05F}" type="datetime9">
              <a:rPr lang="de-DE" smtClean="0"/>
              <a:pPr/>
              <a:t>22.05.2013 20:24:57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1A3B-0890-4D76-A656-9AD7CBCC417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5F37-7B74-41BF-BF9F-0F794E2A108F}" type="datetime9">
              <a:rPr lang="de-DE" smtClean="0"/>
              <a:pPr/>
              <a:t>22.05.2013 20:24:57</a:t>
            </a:fld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AE1A3B-0890-4D76-A656-9AD7CBCC4173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41729-D25E-44F4-85C9-0A458BBA866B}" type="datetime9">
              <a:rPr lang="de-DE" smtClean="0"/>
              <a:pPr/>
              <a:t>22.05.2013 20:24:57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1A3B-0890-4D76-A656-9AD7CBCC417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4682-687A-4E08-B9F5-B7A76B121A33}" type="datetime9">
              <a:rPr lang="de-DE" smtClean="0"/>
              <a:pPr/>
              <a:t>22.05.2013 20:24:57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1A3B-0890-4D76-A656-9AD7CBCC417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EB8A-C661-4A85-9DF5-BF54E3C82CF9}" type="datetime9">
              <a:rPr lang="de-DE" smtClean="0"/>
              <a:pPr/>
              <a:t>22.05.2013 20:24:57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1A3B-0890-4D76-A656-9AD7CBCC417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A4F0F-5983-4C14-9E6A-0C019FC8EDF0}" type="datetime9">
              <a:rPr lang="de-DE" smtClean="0"/>
              <a:pPr/>
              <a:t>22.05.2013 20:24:57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1A3B-0890-4D76-A656-9AD7CBCC417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9F07-CF08-4525-9363-DF4582D222A2}" type="datetime9">
              <a:rPr lang="de-DE" smtClean="0"/>
              <a:pPr/>
              <a:t>22.05.2013 20:24:57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1A3B-0890-4D76-A656-9AD7CBCC417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BF6E-433F-42CB-8DA0-CA013935CF8D}" type="datetime9">
              <a:rPr lang="de-DE" smtClean="0"/>
              <a:pPr/>
              <a:t>22.05.2013 20:24:57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1A3B-0890-4D76-A656-9AD7CBCC417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ine Ecke des Rechtecks schneiden und abrunde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winkliges Dreiec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5F5B-77F9-425F-B10A-F2471F0BAA42}" type="datetime9">
              <a:rPr lang="de-DE" smtClean="0"/>
              <a:pPr/>
              <a:t>22.05.2013 20:24:57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3AE1A3B-0890-4D76-A656-9AD7CBCC417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10" name="Freihand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ihand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diagramData" Target="../diagrams/data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6" Type="http://schemas.openxmlformats.org/officeDocument/2006/relationships/diagramColors" Target="../diagrams/colors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diagramQuickStyle" Target="../diagrams/quickStyl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diagramLayout" Target="../diagrams/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rgbClr val="FF0000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1142984"/>
            <a:ext cx="5400684" cy="70410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e-DE" dirty="0" smtClean="0"/>
              <a:t>Titelmasterformat durch </a:t>
            </a:r>
            <a:fld id="{AE6E4B5D-352E-44C9-BADD-CBE6E0CDA097}" type="slidenum">
              <a:rPr kumimoji="0" lang="de-DE" smtClean="0"/>
              <a:pPr/>
              <a:t>‹Nr.›</a:t>
            </a:fld>
            <a:r>
              <a:rPr kumimoji="0" lang="de-DE" dirty="0" smtClean="0"/>
              <a:t>Klicken bearbeiten</a:t>
            </a:r>
            <a:endParaRPr kumimoji="0" lang="en-US" dirty="0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6758006" cy="37795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B9DE27-ACEE-4377-820F-DAFE185807DF}" type="datetime9">
              <a:rPr lang="de-DE" smtClean="0"/>
              <a:pPr/>
              <a:t>22.05.2013 20:24:57</a:t>
            </a:fld>
            <a:endParaRPr lang="de-DE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2400">
                <a:solidFill>
                  <a:srgbClr val="FF0000"/>
                </a:solidFill>
              </a:defRPr>
            </a:lvl1pPr>
          </a:lstStyle>
          <a:p>
            <a:fld id="{A3AE1A3B-0890-4D76-A656-9AD7CBCC4173}" type="slidenum">
              <a:rPr lang="de-DE" smtClean="0"/>
              <a:pPr/>
              <a:t>‹Nr.›</a:t>
            </a:fld>
            <a:endParaRPr lang="de-DE" dirty="0"/>
          </a:p>
        </p:txBody>
      </p:sp>
      <p:grpSp>
        <p:nvGrpSpPr>
          <p:cNvPr id="2" name="Gruppieren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14" name="Textfeld 13"/>
          <p:cNvSpPr txBox="1"/>
          <p:nvPr userDrawn="1"/>
        </p:nvSpPr>
        <p:spPr>
          <a:xfrm>
            <a:off x="323528" y="5786454"/>
            <a:ext cx="774893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Design Hyperion(5,1) bekommt eine zweite</a:t>
            </a:r>
            <a:r>
              <a:rPr lang="de-DE" sz="1600" baseline="0" dirty="0" smtClean="0"/>
              <a:t> rote Farbe und dies gelbe Textfeld</a:t>
            </a:r>
          </a:p>
          <a:p>
            <a:r>
              <a:rPr lang="de-DE" sz="1600" baseline="0" dirty="0" smtClean="0"/>
              <a:t>Datum umformatiert und Foliennummer in rot vergrößert aktivieren!</a:t>
            </a:r>
            <a:endParaRPr lang="de-DE" sz="1600" dirty="0"/>
          </a:p>
        </p:txBody>
      </p:sp>
      <p:graphicFrame>
        <p:nvGraphicFramePr>
          <p:cNvPr id="15" name="Diagramm 14"/>
          <p:cNvGraphicFramePr/>
          <p:nvPr userDrawn="1"/>
        </p:nvGraphicFramePr>
        <p:xfrm>
          <a:off x="6786578" y="571480"/>
          <a:ext cx="2047868" cy="1357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6" name="Textfeld 15"/>
          <p:cNvSpPr txBox="1"/>
          <p:nvPr userDrawn="1"/>
        </p:nvSpPr>
        <p:spPr>
          <a:xfrm>
            <a:off x="7358082" y="1928802"/>
            <a:ext cx="16430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ANIMATION-&gt;Betont</a:t>
            </a:r>
            <a:r>
              <a:rPr lang="de-DE" sz="1400" baseline="0" dirty="0" smtClean="0"/>
              <a:t>-&gt;Rotieren-&gt;Animations-bereich-&gt; RMT-&gt;Effekt </a:t>
            </a:r>
            <a:r>
              <a:rPr lang="de-DE" sz="1400" baseline="0" dirty="0" err="1" smtClean="0"/>
              <a:t>optionen</a:t>
            </a:r>
            <a:r>
              <a:rPr lang="de-DE" sz="1400" baseline="0" dirty="0" smtClean="0"/>
              <a:t/>
            </a:r>
            <a:br>
              <a:rPr lang="de-DE" sz="1400" baseline="0" dirty="0" smtClean="0"/>
            </a:br>
            <a:r>
              <a:rPr lang="de-DE" sz="1400" baseline="0" dirty="0" smtClean="0"/>
              <a:t>-&gt;2. Karte-&gt; automatisch + endlos </a:t>
            </a:r>
          </a:p>
          <a:p>
            <a:r>
              <a:rPr lang="de-DE" sz="1400" baseline="0" dirty="0" smtClean="0"/>
              <a:t>3. Karte-&gt; alle gleichzeitig</a:t>
            </a:r>
          </a:p>
          <a:p>
            <a:endParaRPr lang="de-DE" sz="1400" baseline="0" dirty="0" smtClean="0"/>
          </a:p>
          <a:p>
            <a:r>
              <a:rPr lang="de-DE" sz="1400" baseline="0" dirty="0" smtClean="0"/>
              <a:t>Dies Textfeld -&gt; Einfliegen -&gt; </a:t>
            </a:r>
            <a:r>
              <a:rPr lang="de-DE" sz="1400" baseline="0" dirty="0" err="1" smtClean="0"/>
              <a:t>autom</a:t>
            </a:r>
            <a:r>
              <a:rPr lang="de-DE" sz="1400" baseline="0" dirty="0" smtClean="0"/>
              <a:t>. + nach Ani ausblenden</a:t>
            </a:r>
            <a:endParaRPr lang="de-DE" sz="1400" dirty="0"/>
          </a:p>
        </p:txBody>
      </p:sp>
      <p:cxnSp>
        <p:nvCxnSpPr>
          <p:cNvPr id="19" name="Gerade Verbindung mit Pfeil 18"/>
          <p:cNvCxnSpPr/>
          <p:nvPr userDrawn="1"/>
        </p:nvCxnSpPr>
        <p:spPr>
          <a:xfrm rot="5400000" flipH="1" flipV="1">
            <a:off x="7858148" y="4643446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5">
                                            <p:graphicEl>
                                              <a:dgm id="{7D36928F-1CBA-4A6B-8D8A-B5EB651DD5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5">
                                            <p:graphicEl>
                                              <a:dgm id="{D02F6517-771C-4021-B6BB-36B6002FE9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5">
                                            <p:graphicEl>
                                              <a:dgm id="{3D330489-C1BE-47FE-8197-AC3748B21A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15">
                                            <p:graphicEl>
                                              <a:dgm id="{EAABF80D-5E2B-4A75-A0AE-1AF5082CB3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5">
                                            <p:graphicEl>
                                              <a:dgm id="{94CB08F2-D3EF-420E-A237-8E84615F0F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5">
                                            <p:graphicEl>
                                              <a:dgm id="{051FB022-BA69-459C-A65B-5A443504A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15">
                                            <p:graphicEl>
                                              <a:dgm id="{7C63FA5E-35C7-4557-87BF-E34C06F94D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Sub>
          <a:bldDgm/>
        </p:bldSub>
      </p:bldGraphic>
      <p:bldP spid="16" grpId="0"/>
    </p:bld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Erste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Ausbildung</a:t>
            </a:r>
          </a:p>
          <a:p>
            <a:pPr lvl="1"/>
            <a:r>
              <a:rPr lang="de-DE" dirty="0" smtClean="0"/>
              <a:t>Unternehmen</a:t>
            </a:r>
          </a:p>
          <a:p>
            <a:pPr lvl="2"/>
            <a:r>
              <a:rPr lang="de-DE" dirty="0" err="1" smtClean="0"/>
              <a:t>Sach</a:t>
            </a:r>
            <a:endParaRPr lang="de-DE" dirty="0" smtClean="0"/>
          </a:p>
          <a:p>
            <a:pPr lvl="2"/>
            <a:r>
              <a:rPr lang="de-DE" dirty="0" smtClean="0"/>
              <a:t>Leben</a:t>
            </a:r>
          </a:p>
          <a:p>
            <a:pPr lvl="2"/>
            <a:r>
              <a:rPr lang="de-DE" dirty="0" smtClean="0"/>
              <a:t>Kranken</a:t>
            </a:r>
          </a:p>
          <a:p>
            <a:pPr lvl="1"/>
            <a:r>
              <a:rPr lang="de-DE" dirty="0" smtClean="0"/>
              <a:t>Schule</a:t>
            </a:r>
          </a:p>
          <a:p>
            <a:pPr lvl="2"/>
            <a:r>
              <a:rPr lang="de-DE" dirty="0" smtClean="0"/>
              <a:t>Mathe</a:t>
            </a:r>
          </a:p>
          <a:p>
            <a:pPr lvl="2"/>
            <a:r>
              <a:rPr lang="de-DE" dirty="0" smtClean="0"/>
              <a:t>Deut</a:t>
            </a:r>
          </a:p>
          <a:p>
            <a:pPr lvl="2"/>
            <a:r>
              <a:rPr lang="de-DE" dirty="0" smtClean="0"/>
              <a:t>Engl</a:t>
            </a:r>
          </a:p>
          <a:p>
            <a:pPr lvl="0"/>
            <a:r>
              <a:rPr lang="de-DE" dirty="0" smtClean="0"/>
              <a:t>Meine Ausbildung meine Qual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214678" y="2143116"/>
            <a:ext cx="4000528" cy="235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Text – incl. TAB-Einrückungen in der Gliederung schreiben.</a:t>
            </a:r>
          </a:p>
          <a:p>
            <a:r>
              <a:rPr lang="de-DE" dirty="0" smtClean="0"/>
              <a:t>Text</a:t>
            </a:r>
            <a:r>
              <a:rPr lang="de-DE" u="sng" dirty="0" smtClean="0"/>
              <a:t>bereich</a:t>
            </a:r>
            <a:r>
              <a:rPr lang="de-DE" dirty="0" smtClean="0"/>
              <a:t> – in der Folie - ist markiert – </a:t>
            </a:r>
            <a:r>
              <a:rPr lang="de-DE" u="sng" dirty="0" smtClean="0"/>
              <a:t>nicht</a:t>
            </a:r>
            <a:r>
              <a:rPr lang="de-DE" dirty="0" smtClean="0"/>
              <a:t> die einzelnen Zeilen! Effekt:</a:t>
            </a:r>
          </a:p>
          <a:p>
            <a:r>
              <a:rPr lang="de-DE" dirty="0" smtClean="0"/>
              <a:t>Einfliegen! Effektoptionen-&gt; wortweise u. Textanimation-&gt;2. Abschnittsebene(hakelt!) – manuell!</a:t>
            </a:r>
          </a:p>
          <a:p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11BB558B-169C-4323-BFF4-84DE35CBF791}" type="datetime9">
              <a:rPr lang="de-DE" smtClean="0"/>
              <a:pPr/>
              <a:t>22.05.2013 20:24:57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3AE1A3B-0890-4D76-A656-9AD7CBCC4173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Zweite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928662" y="2643182"/>
            <a:ext cx="1285884" cy="1214446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  <a:tileRect/>
          </a:gradFill>
          <a:ln w="127000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800" dirty="0" smtClean="0">
                <a:solidFill>
                  <a:srgbClr val="FF0000"/>
                </a:solidFill>
              </a:rPr>
              <a:t>ALF</a:t>
            </a:r>
            <a:endParaRPr lang="de-DE" sz="4800" dirty="0">
              <a:solidFill>
                <a:srgbClr val="FF0000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42910" y="4286256"/>
            <a:ext cx="1928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FORM-&gt;Rechteck </a:t>
            </a:r>
          </a:p>
          <a:p>
            <a:r>
              <a:rPr lang="de-DE" dirty="0" smtClean="0"/>
              <a:t>Farben: s. Bild</a:t>
            </a:r>
          </a:p>
          <a:p>
            <a:r>
              <a:rPr lang="de-DE" dirty="0" smtClean="0"/>
              <a:t>Effektoption: zeichenweise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2357422" y="3000372"/>
            <a:ext cx="3239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</a:t>
            </a:r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</a:t>
            </a:r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 N</a:t>
            </a:r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</a:t>
            </a:r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</a:t>
            </a:r>
            <a:endParaRPr lang="de-DE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2285984" y="4286256"/>
            <a:ext cx="3143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Wordart</a:t>
            </a:r>
            <a:r>
              <a:rPr lang="de-DE" dirty="0" smtClean="0"/>
              <a:t> -&gt; Effekt: Plus 5x und “Nach Ani.. Ausblenden“</a:t>
            </a:r>
          </a:p>
          <a:p>
            <a:r>
              <a:rPr lang="de-DE" dirty="0" smtClean="0"/>
              <a:t>zwei Lösungsvarianten(</a:t>
            </a:r>
            <a:r>
              <a:rPr lang="de-DE" dirty="0" err="1" smtClean="0"/>
              <a:t>Eing</a:t>
            </a:r>
            <a:r>
              <a:rPr lang="de-DE" dirty="0" smtClean="0"/>
              <a:t> </a:t>
            </a:r>
            <a:r>
              <a:rPr lang="de-DE" dirty="0" err="1" smtClean="0"/>
              <a:t>vs</a:t>
            </a:r>
            <a:r>
              <a:rPr lang="de-DE" dirty="0" smtClean="0"/>
              <a:t> Beenden)</a:t>
            </a:r>
            <a:endParaRPr lang="de-DE" dirty="0"/>
          </a:p>
        </p:txBody>
      </p:sp>
      <p:sp>
        <p:nvSpPr>
          <p:cNvPr id="10" name="Herz 9"/>
          <p:cNvSpPr/>
          <p:nvPr/>
        </p:nvSpPr>
        <p:spPr>
          <a:xfrm>
            <a:off x="5643570" y="3857628"/>
            <a:ext cx="1571636" cy="857256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A&amp;B</a:t>
            </a:r>
            <a:endParaRPr lang="de-DE" dirty="0"/>
          </a:p>
        </p:txBody>
      </p:sp>
      <p:sp>
        <p:nvSpPr>
          <p:cNvPr id="11" name="Wolke 10"/>
          <p:cNvSpPr/>
          <p:nvPr/>
        </p:nvSpPr>
        <p:spPr>
          <a:xfrm>
            <a:off x="3428992" y="-1357346"/>
            <a:ext cx="1928826" cy="1143008"/>
          </a:xfrm>
          <a:prstGeom prst="clou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5357818" y="4643446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FORM-&gt;Effekt: größer/kleiner</a:t>
            </a:r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F2954591-19ED-4260-A851-967214F6D8C8}" type="datetime9">
              <a:rPr lang="de-DE" smtClean="0"/>
              <a:pPr/>
              <a:t>22.05.2013 20:24:58</a:t>
            </a:fld>
            <a:endParaRPr lang="de-DE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3AE1A3B-0890-4D76-A656-9AD7CBCC4173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16" name="Legende mit Pfeil nach oben 15"/>
          <p:cNvSpPr/>
          <p:nvPr/>
        </p:nvSpPr>
        <p:spPr>
          <a:xfrm>
            <a:off x="4071934" y="0"/>
            <a:ext cx="1857388" cy="2060848"/>
          </a:xfrm>
          <a:prstGeom prst="up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Form: Wolke -Effekt Animationspfad</a:t>
            </a:r>
          </a:p>
          <a:p>
            <a:pPr algn="ctr"/>
            <a:r>
              <a:rPr lang="de-DE" dirty="0" err="1" smtClean="0">
                <a:solidFill>
                  <a:schemeClr val="tx1"/>
                </a:solidFill>
              </a:rPr>
              <a:t>Benutzerdef</a:t>
            </a:r>
            <a:endParaRPr lang="de-D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3" presetClass="entr" presetSubtype="16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847 0.03703 C 0.08195 0.0375 0.08542 0.03703 0.08854 0.03842 C 0.09011 0.03912 0.09045 0.04166 0.09184 0.04282 C 0.09688 0.04676 0.1033 0.05115 0.10868 0.05324 C 0.11337 0.0574 0.1184 0.06088 0.12309 0.06504 C 0.12691 0.07268 0.1316 0.07592 0.13646 0.08194 C 0.14202 0.08819 0.1467 0.09514 0.15191 0.10208 C 0.16007 0.11296 0.15504 0.10324 0.16181 0.11435 C 0.16771 0.12268 0.17361 0.13264 0.17969 0.14074 C 0.18264 0.14514 0.1875 0.14814 0.1908 0.15254 C 0.19584 0.15926 0.19896 0.16713 0.20486 0.17314 C 0.21059 0.18379 0.20781 0.17963 0.21302 0.18657 C 0.21441 0.19328 0.21684 0.19722 0.21979 0.20277 C 0.2217 0.21064 0.22344 0.21875 0.22535 0.22662 C 0.2257 0.22963 0.22726 0.23541 0.22726 0.23564 C 0.22674 0.24977 0.22795 0.27615 0.22188 0.29166 C 0.22066 0.30023 0.21927 0.30787 0.21632 0.31551 C 0.21389 0.32801 0.20643 0.33657 0.20087 0.34652 C 0.1915 0.36227 0.17587 0.38333 0.16077 0.38796 C 0.15278 0.39514 0.13941 0.39328 0.13056 0.39398 C 0.10209 0.40277 0.07014 0.39699 0.0408 0.39097 C 0.03542 0.38796 0.03004 0.38796 0.02535 0.38356 C 0.02309 0.37523 0.01129 0.37245 0.00521 0.37037 C 0.00452 0.36736 0.00452 0.36389 0.00313 0.36134 C -0.00035 0.35532 -0.01111 0.35277 -0.0158 0.35092 C -0.02274 0.34814 -0.02812 0.33889 -0.03472 0.33611 C -0.04149 0.33333 -0.04826 0.32592 -0.05382 0.3199 C -0.05746 0.31574 -0.05972 0.30926 -0.06354 0.30509 C -0.0684 0.29977 -0.0743 0.29583 -0.07916 0.29027 C -0.08021 0.28912 -0.08142 0.28842 -0.08246 0.28727 C -0.08489 0.28449 -0.08698 0.28148 -0.08923 0.27847 C -0.09028 0.27708 -0.09253 0.27407 -0.09253 0.2743 C -0.0941 0.26736 -0.10382 0.24953 -0.10798 0.24583 C -0.11128 0.23935 -0.11666 0.23449 -0.12135 0.22963 C -0.12708 0.21504 -0.12569 0.21273 -0.13819 0.20879 C -0.14757 0.20231 -0.15903 0.20231 -0.1691 0.19838 C -0.18802 0.1993 -0.20451 0.20023 -0.22257 0.20578 C -0.22621 0.20902 -0.23003 0.21157 -0.23368 0.21481 C -0.23923 0.22615 -0.2441 0.23796 -0.25052 0.24884 C -0.25225 0.25717 -0.25052 0.25208 -0.25798 0.26203 L -0.25798 0.26227 C -0.26302 0.27546 -0.26146 0.2699 -0.26354 0.27847 C -0.26302 0.29791 -0.26562 0.33773 -0.2559 0.35833 C -0.2533 0.37129 -0.24305 0.38935 -0.23489 0.39699 C -0.22986 0.40648 -0.2158 0.41689 -0.20694 0.4206 C -0.1835 0.44213 -0.15017 0.42754 -0.12135 0.42801 C -0.11128 0.42939 -0.1026 0.43125 -0.09253 0.4324 C -0.08246 0.43472 -0.07257 0.43588 -0.06267 0.43842 C -0.06024 0.43889 -0.05833 0.43935 -0.0559 0.43981 C -0.0526 0.44074 -0.04583 0.44282 -0.04583 0.44305 C -0.03837 0.44953 -0.0191 0.44884 -0.0191 0.44907 C -0.00694 0.4537 0.00608 0.45532 0.01858 0.45764 C 0.02656 0.46157 0.0441 0.46365 0.0441 0.46389 C 0.05747 0.47245 0.07257 0.47014 0.08646 0.47685 C 0.0934 0.48032 0.0882 0.47939 0.09531 0.48426 C 0.09792 0.48611 0.10382 0.48889 0.10382 0.48912 C 0.10643 0.49282 0.10747 0.49814 0.10972 0.50208 C 0.11094 0.50416 0.11268 0.50486 0.11424 0.50648 C 0.11979 0.51296 0.12014 0.51666 0.12743 0.52129 C 0.13038 0.52639 0.13264 0.53032 0.1342 0.53611 C 0.13195 0.54699 0.12709 0.54537 0.11979 0.54814 C 0.08889 0.57268 0.11615 0.55208 0.02049 0.54953 C 0.00104 0.54907 -0.01962 0.53958 -0.03923 0.53611 C -0.0533 0.52893 -0.06875 0.52569 -0.08368 0.52291 C -0.08923 0.52176 -0.10035 0.5199 -0.10035 0.52014 C -0.10746 0.51689 -0.11215 0.51643 -0.12031 0.51551 C -0.13021 0.5125 -0.14045 0.51088 -0.15035 0.50949 C -0.15677 0.50671 -0.16267 0.5037 -0.1691 0.50208 C -0.17656 0.49722 -0.18541 0.49305 -0.19357 0.49027 C -0.19774 0.48889 -0.2059 0.48727 -0.2059 0.4875 C -0.20816 0.48611 -0.21562 0.4824 -0.21701 0.47986 C -0.21805 0.47777 -0.21701 0.4743 -0.21805 0.47245 C -0.21875 0.47129 -0.22517 0.46875 -0.22691 0.46805 C -0.2276 0.46504 -0.2276 0.46134 -0.22916 0.45926 C -0.23142 0.45625 -0.23559 0.4574 -0.23802 0.45463 C -0.25121 0.44004 -0.25868 0.4368 -0.27587 0.43402 C -0.28333 0.43125 -0.29045 0.42939 -0.29809 0.42801 C -0.42569 0.43009 -0.38038 0.39722 -0.4158 0.45764 C -0.41719 0.46273 -0.4191 0.46666 -0.42135 0.47106 C -0.42274 0.47754 -0.425 0.48264 -0.42691 0.48889 C -0.42778 0.49652 -0.42916 0.50648 -0.42916 0.51389 C -0.42916 0.54444 -0.42882 0.57523 -0.42812 0.60578 C -0.42795 0.6118 -0.42482 0.61736 -0.42257 0.62222 C -0.41267 0.64398 -0.39913 0.65648 -0.38368 0.67106 C -0.37448 0.67986 -0.36771 0.68935 -0.35694 0.69467 C -0.35382 0.70277 -0.35 0.70439 -0.34357 0.70648 C -0.33785 0.71041 -0.33142 0.7125 -0.32587 0.71689 C -0.3217 0.72014 -0.31788 0.72407 -0.31354 0.72731 C -0.30955 0.73032 -0.30469 0.73032 -0.30035 0.73171 C -0.29219 0.73426 -0.28455 0.73796 -0.27691 0.74213 C -0.26962 0.74629 -0.26996 0.74514 -0.26146 0.74652 C -0.2559 0.74745 -0.24479 0.74953 -0.24479 0.74977 C -0.21198 0.7625 -0.17413 0.74977 -0.14045 0.74514 C -0.12899 0.73958 -0.11771 0.73796 -0.1059 0.73611 C -0.09739 0.73194 -0.08906 0.7287 -0.08021 0.72592 C -0.0717 0.7199 -0.06267 0.71527 -0.05382 0.70949 C -0.05052 0.7074 -0.04653 0.7074 -0.04357 0.70509 C -0.03142 0.69537 -0.01875 0.68194 -0.00469 0.67847 C -0.00035 0.67546 0.00417 0.67199 0.00868 0.66944 C 0.01424 0.66643 0.01893 0.66527 0.02413 0.66064 C 0.02952 0.65 0.04219 0.63472 0.05174 0.6324 C 0.05747 0.63102 0.05625 0.63148 0.06059 0.62963 C 0.075 0.62314 0.08889 0.61828 0.10382 0.6162 C 0.13212 0.61875 0.13872 0.61875 0.16077 0.62963 C 0.1658 0.63611 0.16615 0.64282 0.16979 0.65023 C 0.1717 0.65439 0.17431 0.65787 0.17639 0.66203 C 0.17795 0.66504 0.1809 0.67106 0.1809 0.67129 C 0.18212 0.67592 0.18698 0.68518 0.1875 0.68889 C 0.18802 0.69328 0.1875 0.69768 0.1875 0.70208 L 0.18629 0.69352 " pathEditMode="relative" rAng="0" ptsTypes="fffffffffffffffffffffffffffffffffffffffFffffffffffffffffffffffffffffffffffffffffffffffffffffffffffffffffffffAA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3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Dritte Folie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1334F9E0-5498-45D2-95D5-3083B4DCD49B}" type="datetime9">
              <a:rPr lang="de-DE" smtClean="0"/>
              <a:pPr/>
              <a:t>22.05.2013 20:24:58</a:t>
            </a:fld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1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3AE1A3B-0890-4D76-A656-9AD7CBCC4173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13" name="Inhaltsplatzhalt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1071538" y="2714620"/>
            <a:ext cx="571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Ich bin ein Textfeld mit mehreren Effekten – aber ohne Hintergrundfarbe . </a:t>
            </a:r>
            <a:r>
              <a:rPr lang="de-DE" dirty="0" smtClean="0"/>
              <a:t>Schachbrett-Kreis-Pinselfarbe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2786050" y="1071546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9" name="Textfeld 18"/>
          <p:cNvSpPr txBox="1"/>
          <p:nvPr/>
        </p:nvSpPr>
        <p:spPr>
          <a:xfrm>
            <a:off x="1214414" y="4214818"/>
            <a:ext cx="57150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dirty="0" smtClean="0"/>
              <a:t>Ich bin ein Textfeld mit mehreren Effekten – aber </a:t>
            </a:r>
            <a:r>
              <a:rPr lang="de-DE" dirty="0" err="1" smtClean="0"/>
              <a:t>mitHintergrundfarbe</a:t>
            </a:r>
            <a:r>
              <a:rPr lang="de-DE" dirty="0" smtClean="0"/>
              <a:t> . </a:t>
            </a:r>
            <a:r>
              <a:rPr lang="de-DE" dirty="0" smtClean="0"/>
              <a:t>Schachbrett-Kreis-Pinselfarbe</a:t>
            </a:r>
            <a:endParaRPr lang="de-DE" dirty="0"/>
          </a:p>
        </p:txBody>
      </p:sp>
      <p:cxnSp>
        <p:nvCxnSpPr>
          <p:cNvPr id="21" name="Gerade Verbindung 20"/>
          <p:cNvCxnSpPr/>
          <p:nvPr/>
        </p:nvCxnSpPr>
        <p:spPr>
          <a:xfrm>
            <a:off x="4000496" y="928670"/>
            <a:ext cx="2143140" cy="1571636"/>
          </a:xfrm>
          <a:prstGeom prst="line">
            <a:avLst/>
          </a:prstGeom>
          <a:ln w="88900" cmpd="sng">
            <a:solidFill>
              <a:schemeClr val="accent5">
                <a:lumMod val="75000"/>
              </a:schemeClr>
            </a:solidFill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5214942" y="1214422"/>
            <a:ext cx="2143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FORM  Effekt: </a:t>
            </a:r>
            <a:r>
              <a:rPr lang="de-DE" dirty="0" smtClean="0"/>
              <a:t>Beenden</a:t>
            </a:r>
            <a:r>
              <a:rPr lang="de-DE" dirty="0" smtClean="0"/>
              <a:t>: Zusammenziehen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6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 animBg="1"/>
      <p:bldP spid="19" grpId="1" animBg="1"/>
      <p:bldP spid="19" grpId="2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Hyperion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143</Words>
  <Application>Microsoft Office PowerPoint</Application>
  <PresentationFormat>Bildschirmpräsentation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Hyperion</vt:lpstr>
      <vt:lpstr>Erste Folie</vt:lpstr>
      <vt:lpstr>Zweite Folie</vt:lpstr>
      <vt:lpstr>Dritte Folie</vt:lpstr>
    </vt:vector>
  </TitlesOfParts>
  <Company>Robert-Schumann-Berufskolleg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hhadmin</dc:creator>
  <cp:lastModifiedBy>jwein</cp:lastModifiedBy>
  <cp:revision>23</cp:revision>
  <dcterms:created xsi:type="dcterms:W3CDTF">2010-03-23T10:00:37Z</dcterms:created>
  <dcterms:modified xsi:type="dcterms:W3CDTF">2013-05-22T18:29:37Z</dcterms:modified>
</cp:coreProperties>
</file>