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5"/>
  </p:notesMasterIdLst>
  <p:handoutMasterIdLst>
    <p:handoutMasterId r:id="rId6"/>
  </p:handoutMasterIdLst>
  <p:sldIdLst>
    <p:sldId id="257" r:id="rId2"/>
    <p:sldId id="258" r:id="rId3"/>
    <p:sldId id="261" r:id="rId4"/>
  </p:sldIdLst>
  <p:sldSz cx="9144000" cy="6858000" type="screen4x3"/>
  <p:notesSz cx="7099300" cy="10234613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87" autoAdjust="0"/>
    <p:restoredTop sz="86437" autoAdjust="0"/>
  </p:normalViewPr>
  <p:slideViewPr>
    <p:cSldViewPr>
      <p:cViewPr varScale="1">
        <p:scale>
          <a:sx n="85" d="100"/>
          <a:sy n="85" d="100"/>
        </p:scale>
        <p:origin x="-2328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6C4B01C-A738-4165-8A68-B47D2E0AC21E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de-DE"/>
        </a:p>
      </dgm:t>
    </dgm:pt>
    <dgm:pt modelId="{B6C1E250-821E-4D24-B84D-E4B390B169CA}">
      <dgm:prSet phldrT="[Text]"/>
      <dgm:spPr/>
      <dgm:t>
        <a:bodyPr/>
        <a:lstStyle/>
        <a:p>
          <a:r>
            <a:rPr lang="de-DE" dirty="0" smtClean="0">
              <a:solidFill>
                <a:srgbClr val="FF0000"/>
              </a:solidFill>
            </a:rPr>
            <a:t>Ihr Ziel:</a:t>
          </a:r>
        </a:p>
        <a:p>
          <a:r>
            <a:rPr lang="de-DE" dirty="0" smtClean="0">
              <a:solidFill>
                <a:srgbClr val="FF0000"/>
              </a:solidFill>
            </a:rPr>
            <a:t>Chef</a:t>
          </a:r>
          <a:endParaRPr lang="de-DE" dirty="0">
            <a:solidFill>
              <a:srgbClr val="FF0000"/>
            </a:solidFill>
          </a:endParaRPr>
        </a:p>
      </dgm:t>
    </dgm:pt>
    <dgm:pt modelId="{85B0F58F-5241-4C16-8D20-D932E474ADB1}" type="parTrans" cxnId="{52FE3FB5-5631-4132-A550-75A91028A085}">
      <dgm:prSet/>
      <dgm:spPr/>
      <dgm:t>
        <a:bodyPr/>
        <a:lstStyle/>
        <a:p>
          <a:endParaRPr lang="de-DE"/>
        </a:p>
      </dgm:t>
    </dgm:pt>
    <dgm:pt modelId="{22D287C8-B13A-4DEC-929A-F48D27D81D82}" type="sibTrans" cxnId="{52FE3FB5-5631-4132-A550-75A91028A085}">
      <dgm:prSet/>
      <dgm:spPr/>
      <dgm:t>
        <a:bodyPr/>
        <a:lstStyle/>
        <a:p>
          <a:endParaRPr lang="de-DE"/>
        </a:p>
      </dgm:t>
    </dgm:pt>
    <dgm:pt modelId="{FA9480BF-F6D7-41E5-8154-8000D509B2E0}" type="asst">
      <dgm:prSet phldrT="[Text]"/>
      <dgm:spPr>
        <a:solidFill>
          <a:schemeClr val="bg1"/>
        </a:solidFill>
      </dgm:spPr>
      <dgm:t>
        <a:bodyPr/>
        <a:lstStyle/>
        <a:p>
          <a:r>
            <a:rPr lang="de-DE" dirty="0" err="1" smtClean="0">
              <a:solidFill>
                <a:schemeClr val="tx1"/>
              </a:solidFill>
            </a:rPr>
            <a:t>Orga</a:t>
          </a:r>
          <a:endParaRPr lang="de-DE" dirty="0">
            <a:solidFill>
              <a:schemeClr val="tx1"/>
            </a:solidFill>
          </a:endParaRPr>
        </a:p>
      </dgm:t>
    </dgm:pt>
    <dgm:pt modelId="{098695C5-E39D-4F50-B611-DC84BD5BC78A}" type="parTrans" cxnId="{0BA018D1-D8AF-417F-BC67-BAF8F29493FC}">
      <dgm:prSet/>
      <dgm:spPr/>
      <dgm:t>
        <a:bodyPr/>
        <a:lstStyle/>
        <a:p>
          <a:endParaRPr lang="de-DE"/>
        </a:p>
      </dgm:t>
    </dgm:pt>
    <dgm:pt modelId="{5B6159DF-3DE7-41F5-B2DA-C79CD6F31DBC}" type="sibTrans" cxnId="{0BA018D1-D8AF-417F-BC67-BAF8F29493FC}">
      <dgm:prSet/>
      <dgm:spPr/>
      <dgm:t>
        <a:bodyPr/>
        <a:lstStyle/>
        <a:p>
          <a:endParaRPr lang="de-DE"/>
        </a:p>
      </dgm:t>
    </dgm:pt>
    <dgm:pt modelId="{9AED9D29-4BFE-4ED0-8399-122399FA2DAE}">
      <dgm:prSet phldrT="[Text]"/>
      <dgm:spPr/>
      <dgm:t>
        <a:bodyPr/>
        <a:lstStyle/>
        <a:p>
          <a:r>
            <a:rPr lang="de-DE" dirty="0" smtClean="0">
              <a:solidFill>
                <a:srgbClr val="FF0000"/>
              </a:solidFill>
            </a:rPr>
            <a:t>A</a:t>
          </a:r>
          <a:endParaRPr lang="de-DE" dirty="0">
            <a:solidFill>
              <a:srgbClr val="FF0000"/>
            </a:solidFill>
          </a:endParaRPr>
        </a:p>
      </dgm:t>
    </dgm:pt>
    <dgm:pt modelId="{605E59C7-BE4B-4271-9177-C9C7E62A9C02}" type="parTrans" cxnId="{576559BE-9916-47A7-8799-B2DDED9AB94B}">
      <dgm:prSet/>
      <dgm:spPr>
        <a:ln w="53975">
          <a:solidFill>
            <a:srgbClr val="0070C0"/>
          </a:solidFill>
        </a:ln>
      </dgm:spPr>
      <dgm:t>
        <a:bodyPr/>
        <a:lstStyle/>
        <a:p>
          <a:endParaRPr lang="de-DE"/>
        </a:p>
      </dgm:t>
    </dgm:pt>
    <dgm:pt modelId="{2FDE5977-731D-44F8-B21E-F81739B48717}" type="sibTrans" cxnId="{576559BE-9916-47A7-8799-B2DDED9AB94B}">
      <dgm:prSet/>
      <dgm:spPr/>
      <dgm:t>
        <a:bodyPr/>
        <a:lstStyle/>
        <a:p>
          <a:endParaRPr lang="de-DE"/>
        </a:p>
      </dgm:t>
    </dgm:pt>
    <dgm:pt modelId="{69F6ED12-4AD7-4B0E-8623-FE3836FBECCC}">
      <dgm:prSet phldrT="[Text]"/>
      <dgm:spPr/>
      <dgm:t>
        <a:bodyPr/>
        <a:lstStyle/>
        <a:p>
          <a:r>
            <a:rPr lang="de-DE" dirty="0" smtClean="0">
              <a:solidFill>
                <a:srgbClr val="FF0000"/>
              </a:solidFill>
            </a:rPr>
            <a:t>B</a:t>
          </a:r>
          <a:endParaRPr lang="de-DE" dirty="0">
            <a:solidFill>
              <a:srgbClr val="FF0000"/>
            </a:solidFill>
          </a:endParaRPr>
        </a:p>
      </dgm:t>
    </dgm:pt>
    <dgm:pt modelId="{BB6043E3-BA19-48D0-A889-85CF6E1D4D1B}" type="parTrans" cxnId="{1DB7C6A6-17ED-4634-A25B-B92D192DCF0C}">
      <dgm:prSet/>
      <dgm:spPr/>
      <dgm:t>
        <a:bodyPr/>
        <a:lstStyle/>
        <a:p>
          <a:endParaRPr lang="de-DE"/>
        </a:p>
      </dgm:t>
    </dgm:pt>
    <dgm:pt modelId="{CE56A692-F2EB-46E7-ADB2-D7DB1E5E9282}" type="sibTrans" cxnId="{1DB7C6A6-17ED-4634-A25B-B92D192DCF0C}">
      <dgm:prSet/>
      <dgm:spPr/>
      <dgm:t>
        <a:bodyPr/>
        <a:lstStyle/>
        <a:p>
          <a:endParaRPr lang="de-DE"/>
        </a:p>
      </dgm:t>
    </dgm:pt>
    <dgm:pt modelId="{AC0584A5-B46E-4D90-862A-A45A1E8E1798}">
      <dgm:prSet phldrT="[Text]"/>
      <dgm:spPr/>
      <dgm:t>
        <a:bodyPr/>
        <a:lstStyle/>
        <a:p>
          <a:r>
            <a:rPr lang="de-DE" dirty="0" smtClean="0">
              <a:solidFill>
                <a:srgbClr val="FF0000"/>
              </a:solidFill>
            </a:rPr>
            <a:t>C</a:t>
          </a:r>
          <a:endParaRPr lang="de-DE" dirty="0">
            <a:solidFill>
              <a:srgbClr val="FF0000"/>
            </a:solidFill>
          </a:endParaRPr>
        </a:p>
      </dgm:t>
    </dgm:pt>
    <dgm:pt modelId="{5940E693-FFF7-4F46-9D64-3EC3945DBB31}" type="parTrans" cxnId="{6DD93438-26E9-41AE-B0F7-A1AD7D55F238}">
      <dgm:prSet/>
      <dgm:spPr>
        <a:ln w="53975">
          <a:solidFill>
            <a:srgbClr val="0070C0"/>
          </a:solidFill>
        </a:ln>
      </dgm:spPr>
      <dgm:t>
        <a:bodyPr/>
        <a:lstStyle/>
        <a:p>
          <a:endParaRPr lang="de-DE"/>
        </a:p>
      </dgm:t>
    </dgm:pt>
    <dgm:pt modelId="{70EE4EE9-828F-4619-8C79-E9F25E73DB33}" type="sibTrans" cxnId="{6DD93438-26E9-41AE-B0F7-A1AD7D55F238}">
      <dgm:prSet/>
      <dgm:spPr/>
      <dgm:t>
        <a:bodyPr/>
        <a:lstStyle/>
        <a:p>
          <a:endParaRPr lang="de-DE"/>
        </a:p>
      </dgm:t>
    </dgm:pt>
    <dgm:pt modelId="{4A36A289-A3FA-41A6-87DB-B827E778AB8B}">
      <dgm:prSet phldrT="[Text]"/>
      <dgm:spPr/>
      <dgm:t>
        <a:bodyPr/>
        <a:lstStyle/>
        <a:p>
          <a:r>
            <a:rPr lang="de-DE" dirty="0" smtClean="0">
              <a:solidFill>
                <a:srgbClr val="FF0000"/>
              </a:solidFill>
            </a:rPr>
            <a:t>D</a:t>
          </a:r>
          <a:endParaRPr lang="de-DE" dirty="0">
            <a:solidFill>
              <a:srgbClr val="FF0000"/>
            </a:solidFill>
          </a:endParaRPr>
        </a:p>
      </dgm:t>
    </dgm:pt>
    <dgm:pt modelId="{0F7306CC-16B8-44CF-A2A8-E19365E20078}" type="parTrans" cxnId="{AFBF4F3E-CB70-4050-80F3-6140D38A5208}">
      <dgm:prSet/>
      <dgm:spPr>
        <a:ln w="53975">
          <a:solidFill>
            <a:srgbClr val="0070C0"/>
          </a:solidFill>
        </a:ln>
      </dgm:spPr>
      <dgm:t>
        <a:bodyPr/>
        <a:lstStyle/>
        <a:p>
          <a:endParaRPr lang="de-DE"/>
        </a:p>
      </dgm:t>
    </dgm:pt>
    <dgm:pt modelId="{2A989DFE-0EAD-45C9-8460-EA6AEB182F29}" type="sibTrans" cxnId="{AFBF4F3E-CB70-4050-80F3-6140D38A5208}">
      <dgm:prSet/>
      <dgm:spPr/>
      <dgm:t>
        <a:bodyPr/>
        <a:lstStyle/>
        <a:p>
          <a:endParaRPr lang="de-DE"/>
        </a:p>
      </dgm:t>
    </dgm:pt>
    <dgm:pt modelId="{641C3129-1632-4C37-812C-3F5BEB156C51}" type="asst">
      <dgm:prSet/>
      <dgm:spPr>
        <a:solidFill>
          <a:schemeClr val="bg1"/>
        </a:solidFill>
      </dgm:spPr>
      <dgm:t>
        <a:bodyPr/>
        <a:lstStyle/>
        <a:p>
          <a:r>
            <a:rPr lang="de-DE" dirty="0" smtClean="0">
              <a:solidFill>
                <a:schemeClr val="tx1"/>
              </a:solidFill>
            </a:rPr>
            <a:t>Controlling</a:t>
          </a:r>
        </a:p>
      </dgm:t>
    </dgm:pt>
    <dgm:pt modelId="{3927FABD-6765-4C70-A40B-3B6E1927A920}" type="parTrans" cxnId="{F457375D-F102-429F-B5FD-0B395BB27773}">
      <dgm:prSet/>
      <dgm:spPr/>
      <dgm:t>
        <a:bodyPr/>
        <a:lstStyle/>
        <a:p>
          <a:endParaRPr lang="de-DE"/>
        </a:p>
      </dgm:t>
    </dgm:pt>
    <dgm:pt modelId="{8F41AFBF-E185-4A27-937A-3A45F7433227}" type="sibTrans" cxnId="{F457375D-F102-429F-B5FD-0B395BB27773}">
      <dgm:prSet/>
      <dgm:spPr/>
      <dgm:t>
        <a:bodyPr/>
        <a:lstStyle/>
        <a:p>
          <a:endParaRPr lang="de-DE"/>
        </a:p>
      </dgm:t>
    </dgm:pt>
    <dgm:pt modelId="{D3185776-7818-4CCB-86EF-6988057C73B1}">
      <dgm:prSet phldrT="[Text]"/>
      <dgm:spPr>
        <a:gradFill rotWithShape="0">
          <a:gsLst>
            <a:gs pos="0">
              <a:srgbClr val="A603AB"/>
            </a:gs>
            <a:gs pos="21001">
              <a:srgbClr val="0819FB"/>
            </a:gs>
            <a:gs pos="35001">
              <a:srgbClr val="1A8D48"/>
            </a:gs>
            <a:gs pos="52000">
              <a:srgbClr val="FFFF00"/>
            </a:gs>
            <a:gs pos="73000">
              <a:srgbClr val="EE3F17"/>
            </a:gs>
            <a:gs pos="88000">
              <a:srgbClr val="E81766"/>
            </a:gs>
            <a:gs pos="100000">
              <a:srgbClr val="A603AB"/>
            </a:gs>
          </a:gsLst>
          <a:lin ang="5400000" scaled="0"/>
        </a:gradFill>
        <a:ln>
          <a:prstDash val="sysDash"/>
        </a:ln>
      </dgm:spPr>
      <dgm:t>
        <a:bodyPr/>
        <a:lstStyle/>
        <a:p>
          <a:r>
            <a:rPr lang="de-DE" dirty="0" smtClean="0">
              <a:solidFill>
                <a:srgbClr val="FF0000"/>
              </a:solidFill>
            </a:rPr>
            <a:t>5.2</a:t>
          </a:r>
          <a:endParaRPr lang="de-DE" dirty="0">
            <a:solidFill>
              <a:srgbClr val="FF0000"/>
            </a:solidFill>
          </a:endParaRPr>
        </a:p>
      </dgm:t>
    </dgm:pt>
    <dgm:pt modelId="{71D79EEA-E96E-4544-BCEA-AD890F2D3B1A}" type="parTrans" cxnId="{8E4A8F16-4FDB-4E0A-B873-22E14F721943}">
      <dgm:prSet/>
      <dgm:spPr>
        <a:ln w="60325">
          <a:solidFill>
            <a:srgbClr val="FF0000"/>
          </a:solidFill>
        </a:ln>
      </dgm:spPr>
      <dgm:t>
        <a:bodyPr/>
        <a:lstStyle/>
        <a:p>
          <a:endParaRPr lang="de-DE"/>
        </a:p>
      </dgm:t>
    </dgm:pt>
    <dgm:pt modelId="{3A3C2F4D-6765-48B6-93EC-CAF0124441DD}" type="sibTrans" cxnId="{8E4A8F16-4FDB-4E0A-B873-22E14F721943}">
      <dgm:prSet/>
      <dgm:spPr/>
      <dgm:t>
        <a:bodyPr/>
        <a:lstStyle/>
        <a:p>
          <a:endParaRPr lang="de-DE"/>
        </a:p>
      </dgm:t>
    </dgm:pt>
    <dgm:pt modelId="{B67BCECA-AB1F-4431-92E7-4C1EB3A94AE7}">
      <dgm:prSet phldrT="[Text]"/>
      <dgm:spPr/>
      <dgm:t>
        <a:bodyPr/>
        <a:lstStyle/>
        <a:p>
          <a:r>
            <a:rPr lang="de-DE" dirty="0" smtClean="0">
              <a:solidFill>
                <a:srgbClr val="FF0000"/>
              </a:solidFill>
            </a:rPr>
            <a:t>1</a:t>
          </a:r>
          <a:endParaRPr lang="de-DE" dirty="0">
            <a:solidFill>
              <a:srgbClr val="FF0000"/>
            </a:solidFill>
          </a:endParaRPr>
        </a:p>
      </dgm:t>
    </dgm:pt>
    <dgm:pt modelId="{2A43BD75-3173-4948-9053-FCF4543CD7B5}" type="parTrans" cxnId="{D80F6176-F516-4F2E-BC67-6178306A3C08}">
      <dgm:prSet/>
      <dgm:spPr>
        <a:ln w="60325">
          <a:solidFill>
            <a:srgbClr val="FF0000"/>
          </a:solidFill>
          <a:prstDash val="sysDash"/>
        </a:ln>
      </dgm:spPr>
      <dgm:t>
        <a:bodyPr/>
        <a:lstStyle/>
        <a:p>
          <a:pPr algn="l"/>
          <a:endParaRPr lang="de-DE"/>
        </a:p>
      </dgm:t>
    </dgm:pt>
    <dgm:pt modelId="{79D01C5E-CC0F-4F50-8D8D-338943FD3EA1}" type="sibTrans" cxnId="{D80F6176-F516-4F2E-BC67-6178306A3C08}">
      <dgm:prSet/>
      <dgm:spPr/>
      <dgm:t>
        <a:bodyPr/>
        <a:lstStyle/>
        <a:p>
          <a:endParaRPr lang="de-DE"/>
        </a:p>
      </dgm:t>
    </dgm:pt>
    <dgm:pt modelId="{B0687CF0-A650-4B81-843F-19FD26D6E4E0}">
      <dgm:prSet phldrT="[Text]"/>
      <dgm:spPr/>
      <dgm:t>
        <a:bodyPr/>
        <a:lstStyle/>
        <a:p>
          <a:r>
            <a:rPr lang="de-DE" dirty="0" smtClean="0">
              <a:solidFill>
                <a:srgbClr val="FF0000"/>
              </a:solidFill>
            </a:rPr>
            <a:t>2</a:t>
          </a:r>
          <a:endParaRPr lang="de-DE" dirty="0">
            <a:solidFill>
              <a:srgbClr val="FF0000"/>
            </a:solidFill>
          </a:endParaRPr>
        </a:p>
      </dgm:t>
    </dgm:pt>
    <dgm:pt modelId="{A358F3DA-E5EB-40A3-8B20-F10D9EF3DB31}" type="parTrans" cxnId="{F6EC02A1-F977-42E3-AA41-872694D56C21}">
      <dgm:prSet/>
      <dgm:spPr/>
      <dgm:t>
        <a:bodyPr/>
        <a:lstStyle/>
        <a:p>
          <a:endParaRPr lang="de-DE"/>
        </a:p>
      </dgm:t>
    </dgm:pt>
    <dgm:pt modelId="{2CFF0E0A-0774-4E73-98CF-87E27E0EBF4E}" type="sibTrans" cxnId="{F6EC02A1-F977-42E3-AA41-872694D56C21}">
      <dgm:prSet/>
      <dgm:spPr/>
      <dgm:t>
        <a:bodyPr/>
        <a:lstStyle/>
        <a:p>
          <a:endParaRPr lang="de-DE"/>
        </a:p>
      </dgm:t>
    </dgm:pt>
    <dgm:pt modelId="{43C4E64D-B2B7-447E-93DB-4D7D3397E2B9}">
      <dgm:prSet phldrT="[Text]"/>
      <dgm:spPr/>
      <dgm:t>
        <a:bodyPr/>
        <a:lstStyle/>
        <a:p>
          <a:r>
            <a:rPr lang="de-DE" dirty="0" smtClean="0">
              <a:solidFill>
                <a:srgbClr val="FF0000"/>
              </a:solidFill>
            </a:rPr>
            <a:t>3</a:t>
          </a:r>
          <a:endParaRPr lang="de-DE" dirty="0">
            <a:solidFill>
              <a:srgbClr val="FF0000"/>
            </a:solidFill>
          </a:endParaRPr>
        </a:p>
      </dgm:t>
    </dgm:pt>
    <dgm:pt modelId="{F1F55DA7-EB26-42A6-92A9-ADDE4A8757B5}" type="parTrans" cxnId="{33BEE292-D2AA-43CB-B343-1DFE93011315}">
      <dgm:prSet/>
      <dgm:spPr>
        <a:ln w="60325">
          <a:solidFill>
            <a:srgbClr val="FF0000"/>
          </a:solidFill>
          <a:prstDash val="sysDash"/>
        </a:ln>
      </dgm:spPr>
      <dgm:t>
        <a:bodyPr/>
        <a:lstStyle/>
        <a:p>
          <a:endParaRPr lang="de-DE"/>
        </a:p>
      </dgm:t>
    </dgm:pt>
    <dgm:pt modelId="{69219BE0-AE8D-4E97-A4DF-06ACF2EDB19B}" type="sibTrans" cxnId="{33BEE292-D2AA-43CB-B343-1DFE93011315}">
      <dgm:prSet/>
      <dgm:spPr/>
      <dgm:t>
        <a:bodyPr/>
        <a:lstStyle/>
        <a:p>
          <a:endParaRPr lang="de-DE"/>
        </a:p>
      </dgm:t>
    </dgm:pt>
    <dgm:pt modelId="{0A23DBE0-329F-417B-9A33-F027F0C6CB26}">
      <dgm:prSet phldrT="[Text]"/>
      <dgm:spPr/>
      <dgm:t>
        <a:bodyPr/>
        <a:lstStyle/>
        <a:p>
          <a:r>
            <a:rPr lang="de-DE" dirty="0" smtClean="0">
              <a:solidFill>
                <a:srgbClr val="FF0000"/>
              </a:solidFill>
            </a:rPr>
            <a:t>4</a:t>
          </a:r>
          <a:endParaRPr lang="de-DE" dirty="0">
            <a:solidFill>
              <a:srgbClr val="FF0000"/>
            </a:solidFill>
          </a:endParaRPr>
        </a:p>
      </dgm:t>
    </dgm:pt>
    <dgm:pt modelId="{E89E8AE0-DF38-4A36-BDDF-DFC62D80434A}" type="parTrans" cxnId="{54D5E951-EB25-4926-99A0-8394DC92217C}">
      <dgm:prSet/>
      <dgm:spPr/>
      <dgm:t>
        <a:bodyPr/>
        <a:lstStyle/>
        <a:p>
          <a:endParaRPr lang="de-DE"/>
        </a:p>
      </dgm:t>
    </dgm:pt>
    <dgm:pt modelId="{6CABE60F-4F06-4D61-BA2B-B1CC53E21FB8}" type="sibTrans" cxnId="{54D5E951-EB25-4926-99A0-8394DC92217C}">
      <dgm:prSet/>
      <dgm:spPr/>
      <dgm:t>
        <a:bodyPr/>
        <a:lstStyle/>
        <a:p>
          <a:endParaRPr lang="de-DE"/>
        </a:p>
      </dgm:t>
    </dgm:pt>
    <dgm:pt modelId="{352F1171-1030-42FD-93A5-E98283EAD310}">
      <dgm:prSet phldrT="[Text]"/>
      <dgm:spPr/>
      <dgm:t>
        <a:bodyPr/>
        <a:lstStyle/>
        <a:p>
          <a:r>
            <a:rPr lang="de-DE" dirty="0" smtClean="0">
              <a:solidFill>
                <a:srgbClr val="FF0000"/>
              </a:solidFill>
            </a:rPr>
            <a:t>5</a:t>
          </a:r>
          <a:endParaRPr lang="de-DE" dirty="0">
            <a:solidFill>
              <a:srgbClr val="FF0000"/>
            </a:solidFill>
          </a:endParaRPr>
        </a:p>
      </dgm:t>
    </dgm:pt>
    <dgm:pt modelId="{45AEAA01-0545-433E-B6B5-D46229D2760B}" type="parTrans" cxnId="{73890CA1-7485-4CC4-94CB-DAE9C3F8DFB9}">
      <dgm:prSet/>
      <dgm:spPr>
        <a:ln w="60325">
          <a:solidFill>
            <a:srgbClr val="FF0000"/>
          </a:solidFill>
          <a:prstDash val="sysDash"/>
        </a:ln>
      </dgm:spPr>
      <dgm:t>
        <a:bodyPr/>
        <a:lstStyle/>
        <a:p>
          <a:endParaRPr lang="de-DE"/>
        </a:p>
      </dgm:t>
    </dgm:pt>
    <dgm:pt modelId="{21A31374-772F-4514-B7F0-6B9CBF4BD633}" type="sibTrans" cxnId="{73890CA1-7485-4CC4-94CB-DAE9C3F8DFB9}">
      <dgm:prSet/>
      <dgm:spPr/>
      <dgm:t>
        <a:bodyPr/>
        <a:lstStyle/>
        <a:p>
          <a:endParaRPr lang="de-DE"/>
        </a:p>
      </dgm:t>
    </dgm:pt>
    <dgm:pt modelId="{0943FC82-9215-4580-ACC9-D34F81487CF7}">
      <dgm:prSet phldrT="[Text]"/>
      <dgm:spPr>
        <a:gradFill rotWithShape="0">
          <a:gsLst>
            <a:gs pos="0">
              <a:srgbClr val="A603AB"/>
            </a:gs>
            <a:gs pos="21001">
              <a:srgbClr val="0819FB"/>
            </a:gs>
            <a:gs pos="35001">
              <a:srgbClr val="1A8D48"/>
            </a:gs>
            <a:gs pos="52000">
              <a:srgbClr val="FFFF00"/>
            </a:gs>
            <a:gs pos="73000">
              <a:srgbClr val="EE3F17"/>
            </a:gs>
            <a:gs pos="88000">
              <a:srgbClr val="E81766"/>
            </a:gs>
            <a:gs pos="100000">
              <a:srgbClr val="A603AB"/>
            </a:gs>
          </a:gsLst>
          <a:lin ang="5400000" scaled="0"/>
        </a:gradFill>
        <a:ln>
          <a:prstDash val="sysDash"/>
        </a:ln>
      </dgm:spPr>
      <dgm:t>
        <a:bodyPr/>
        <a:lstStyle/>
        <a:p>
          <a:r>
            <a:rPr lang="de-DE" dirty="0" smtClean="0">
              <a:solidFill>
                <a:srgbClr val="FF0000"/>
              </a:solidFill>
            </a:rPr>
            <a:t>5.1</a:t>
          </a:r>
          <a:endParaRPr lang="de-DE" dirty="0">
            <a:solidFill>
              <a:srgbClr val="FF0000"/>
            </a:solidFill>
          </a:endParaRPr>
        </a:p>
      </dgm:t>
    </dgm:pt>
    <dgm:pt modelId="{49DE6E12-BDB2-4C69-914A-9518B08E2476}" type="parTrans" cxnId="{07EC54EA-6850-4BA5-BA97-F2E7CF27A120}">
      <dgm:prSet/>
      <dgm:spPr>
        <a:ln w="60325">
          <a:solidFill>
            <a:srgbClr val="FF0000"/>
          </a:solidFill>
        </a:ln>
      </dgm:spPr>
      <dgm:t>
        <a:bodyPr/>
        <a:lstStyle/>
        <a:p>
          <a:endParaRPr lang="de-DE"/>
        </a:p>
      </dgm:t>
    </dgm:pt>
    <dgm:pt modelId="{333276CB-58D6-40FB-B909-89C8EE485BD5}" type="sibTrans" cxnId="{07EC54EA-6850-4BA5-BA97-F2E7CF27A120}">
      <dgm:prSet/>
      <dgm:spPr/>
      <dgm:t>
        <a:bodyPr/>
        <a:lstStyle/>
        <a:p>
          <a:endParaRPr lang="de-DE"/>
        </a:p>
      </dgm:t>
    </dgm:pt>
    <dgm:pt modelId="{0363483F-73F4-4472-BD78-E066118FE45C}" type="pres">
      <dgm:prSet presAssocID="{A6C4B01C-A738-4165-8A68-B47D2E0AC21E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de-DE"/>
        </a:p>
      </dgm:t>
    </dgm:pt>
    <dgm:pt modelId="{85FBA687-0A72-4ABB-8439-383380AD5396}" type="pres">
      <dgm:prSet presAssocID="{B6C1E250-821E-4D24-B84D-E4B390B169CA}" presName="hierRoot1" presStyleCnt="0">
        <dgm:presLayoutVars>
          <dgm:hierBranch val="init"/>
        </dgm:presLayoutVars>
      </dgm:prSet>
      <dgm:spPr/>
    </dgm:pt>
    <dgm:pt modelId="{88F66637-B25D-41D4-84BE-1525F5487901}" type="pres">
      <dgm:prSet presAssocID="{B6C1E250-821E-4D24-B84D-E4B390B169CA}" presName="rootComposite1" presStyleCnt="0"/>
      <dgm:spPr/>
    </dgm:pt>
    <dgm:pt modelId="{2BEC770D-F190-4D9F-A1EA-00B65115015B}" type="pres">
      <dgm:prSet presAssocID="{B6C1E250-821E-4D24-B84D-E4B390B169CA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de-DE"/>
        </a:p>
      </dgm:t>
    </dgm:pt>
    <dgm:pt modelId="{9EEFE542-D04A-4C41-856F-0C8FD0F1952C}" type="pres">
      <dgm:prSet presAssocID="{B6C1E250-821E-4D24-B84D-E4B390B169CA}" presName="rootConnector1" presStyleLbl="node1" presStyleIdx="0" presStyleCnt="0"/>
      <dgm:spPr/>
      <dgm:t>
        <a:bodyPr/>
        <a:lstStyle/>
        <a:p>
          <a:endParaRPr lang="de-DE"/>
        </a:p>
      </dgm:t>
    </dgm:pt>
    <dgm:pt modelId="{9148DB7D-63E2-42D6-A226-9B6139D1981B}" type="pres">
      <dgm:prSet presAssocID="{B6C1E250-821E-4D24-B84D-E4B390B169CA}" presName="hierChild2" presStyleCnt="0"/>
      <dgm:spPr/>
    </dgm:pt>
    <dgm:pt modelId="{6D2785CD-8B07-4571-96FE-29019A1B4B6E}" type="pres">
      <dgm:prSet presAssocID="{605E59C7-BE4B-4271-9177-C9C7E62A9C02}" presName="Name37" presStyleLbl="parChTrans1D2" presStyleIdx="0" presStyleCnt="6"/>
      <dgm:spPr/>
      <dgm:t>
        <a:bodyPr/>
        <a:lstStyle/>
        <a:p>
          <a:endParaRPr lang="de-DE"/>
        </a:p>
      </dgm:t>
    </dgm:pt>
    <dgm:pt modelId="{8F880C21-EB6B-45A0-9246-A2C357F30980}" type="pres">
      <dgm:prSet presAssocID="{9AED9D29-4BFE-4ED0-8399-122399FA2DAE}" presName="hierRoot2" presStyleCnt="0">
        <dgm:presLayoutVars>
          <dgm:hierBranch val="init"/>
        </dgm:presLayoutVars>
      </dgm:prSet>
      <dgm:spPr/>
    </dgm:pt>
    <dgm:pt modelId="{E7814460-250F-47B2-94C7-9E16B79734A9}" type="pres">
      <dgm:prSet presAssocID="{9AED9D29-4BFE-4ED0-8399-122399FA2DAE}" presName="rootComposite" presStyleCnt="0"/>
      <dgm:spPr/>
    </dgm:pt>
    <dgm:pt modelId="{CA0E5635-E144-4FDB-861E-025E4E3B58D2}" type="pres">
      <dgm:prSet presAssocID="{9AED9D29-4BFE-4ED0-8399-122399FA2DAE}" presName="rootText" presStyleLbl="node2" presStyleIdx="0" presStyleCnt="4">
        <dgm:presLayoutVars>
          <dgm:chPref val="3"/>
        </dgm:presLayoutVars>
      </dgm:prSet>
      <dgm:spPr/>
      <dgm:t>
        <a:bodyPr/>
        <a:lstStyle/>
        <a:p>
          <a:endParaRPr lang="de-DE"/>
        </a:p>
      </dgm:t>
    </dgm:pt>
    <dgm:pt modelId="{A8E0B372-26F4-459F-BA58-BFF6B5EBF0A1}" type="pres">
      <dgm:prSet presAssocID="{9AED9D29-4BFE-4ED0-8399-122399FA2DAE}" presName="rootConnector" presStyleLbl="node2" presStyleIdx="0" presStyleCnt="4"/>
      <dgm:spPr/>
      <dgm:t>
        <a:bodyPr/>
        <a:lstStyle/>
        <a:p>
          <a:endParaRPr lang="de-DE"/>
        </a:p>
      </dgm:t>
    </dgm:pt>
    <dgm:pt modelId="{BBF0F009-6948-43A6-A7BE-BB05BB68BD34}" type="pres">
      <dgm:prSet presAssocID="{9AED9D29-4BFE-4ED0-8399-122399FA2DAE}" presName="hierChild4" presStyleCnt="0"/>
      <dgm:spPr/>
    </dgm:pt>
    <dgm:pt modelId="{C4974666-AF83-4373-9699-9D564292611B}" type="pres">
      <dgm:prSet presAssocID="{9AED9D29-4BFE-4ED0-8399-122399FA2DAE}" presName="hierChild5" presStyleCnt="0"/>
      <dgm:spPr/>
    </dgm:pt>
    <dgm:pt modelId="{D0FE443B-1508-432B-BCBB-8B7315CFEB70}" type="pres">
      <dgm:prSet presAssocID="{BB6043E3-BA19-48D0-A889-85CF6E1D4D1B}" presName="Name37" presStyleLbl="parChTrans1D2" presStyleIdx="1" presStyleCnt="6"/>
      <dgm:spPr/>
      <dgm:t>
        <a:bodyPr/>
        <a:lstStyle/>
        <a:p>
          <a:endParaRPr lang="de-DE"/>
        </a:p>
      </dgm:t>
    </dgm:pt>
    <dgm:pt modelId="{75C0ED8D-4946-4D92-9284-F06E43DC0EA9}" type="pres">
      <dgm:prSet presAssocID="{69F6ED12-4AD7-4B0E-8623-FE3836FBECCC}" presName="hierRoot2" presStyleCnt="0">
        <dgm:presLayoutVars>
          <dgm:hierBranch val="init"/>
        </dgm:presLayoutVars>
      </dgm:prSet>
      <dgm:spPr/>
    </dgm:pt>
    <dgm:pt modelId="{985FD0BE-EDAD-4FDF-B792-BB75ED1C1409}" type="pres">
      <dgm:prSet presAssocID="{69F6ED12-4AD7-4B0E-8623-FE3836FBECCC}" presName="rootComposite" presStyleCnt="0"/>
      <dgm:spPr/>
    </dgm:pt>
    <dgm:pt modelId="{B13D527E-4609-4F9D-85C6-21F412801A92}" type="pres">
      <dgm:prSet presAssocID="{69F6ED12-4AD7-4B0E-8623-FE3836FBECCC}" presName="rootText" presStyleLbl="node2" presStyleIdx="1" presStyleCnt="4">
        <dgm:presLayoutVars>
          <dgm:chPref val="3"/>
        </dgm:presLayoutVars>
      </dgm:prSet>
      <dgm:spPr/>
      <dgm:t>
        <a:bodyPr/>
        <a:lstStyle/>
        <a:p>
          <a:endParaRPr lang="de-DE"/>
        </a:p>
      </dgm:t>
    </dgm:pt>
    <dgm:pt modelId="{BA5AF3B1-A094-42FE-BF91-2082558ACB66}" type="pres">
      <dgm:prSet presAssocID="{69F6ED12-4AD7-4B0E-8623-FE3836FBECCC}" presName="rootConnector" presStyleLbl="node2" presStyleIdx="1" presStyleCnt="4"/>
      <dgm:spPr/>
      <dgm:t>
        <a:bodyPr/>
        <a:lstStyle/>
        <a:p>
          <a:endParaRPr lang="de-DE"/>
        </a:p>
      </dgm:t>
    </dgm:pt>
    <dgm:pt modelId="{9B7D7206-615F-459B-9C41-8DA63CDF2A74}" type="pres">
      <dgm:prSet presAssocID="{69F6ED12-4AD7-4B0E-8623-FE3836FBECCC}" presName="hierChild4" presStyleCnt="0"/>
      <dgm:spPr/>
    </dgm:pt>
    <dgm:pt modelId="{CF20C1B5-B652-48FD-B104-31C34018F070}" type="pres">
      <dgm:prSet presAssocID="{69F6ED12-4AD7-4B0E-8623-FE3836FBECCC}" presName="hierChild5" presStyleCnt="0"/>
      <dgm:spPr/>
    </dgm:pt>
    <dgm:pt modelId="{44F15F0D-C3C0-4346-9FB4-D96C1770D152}" type="pres">
      <dgm:prSet presAssocID="{5940E693-FFF7-4F46-9D64-3EC3945DBB31}" presName="Name37" presStyleLbl="parChTrans1D2" presStyleIdx="2" presStyleCnt="6"/>
      <dgm:spPr/>
      <dgm:t>
        <a:bodyPr/>
        <a:lstStyle/>
        <a:p>
          <a:endParaRPr lang="de-DE"/>
        </a:p>
      </dgm:t>
    </dgm:pt>
    <dgm:pt modelId="{27C2FFDF-F8C2-47C4-9237-C3E188BEA22D}" type="pres">
      <dgm:prSet presAssocID="{AC0584A5-B46E-4D90-862A-A45A1E8E1798}" presName="hierRoot2" presStyleCnt="0">
        <dgm:presLayoutVars>
          <dgm:hierBranch val="hang"/>
        </dgm:presLayoutVars>
      </dgm:prSet>
      <dgm:spPr/>
    </dgm:pt>
    <dgm:pt modelId="{CB4D0C15-23C5-42EB-81F7-39103DA946A1}" type="pres">
      <dgm:prSet presAssocID="{AC0584A5-B46E-4D90-862A-A45A1E8E1798}" presName="rootComposite" presStyleCnt="0"/>
      <dgm:spPr/>
    </dgm:pt>
    <dgm:pt modelId="{8DE6098A-FFD3-4AA1-8E26-F9FC35901316}" type="pres">
      <dgm:prSet presAssocID="{AC0584A5-B46E-4D90-862A-A45A1E8E1798}" presName="rootText" presStyleLbl="node2" presStyleIdx="2" presStyleCnt="4">
        <dgm:presLayoutVars>
          <dgm:chPref val="3"/>
        </dgm:presLayoutVars>
      </dgm:prSet>
      <dgm:spPr/>
      <dgm:t>
        <a:bodyPr/>
        <a:lstStyle/>
        <a:p>
          <a:endParaRPr lang="de-DE"/>
        </a:p>
      </dgm:t>
    </dgm:pt>
    <dgm:pt modelId="{0BFF3F73-F33A-4068-95EE-097B4EE38C42}" type="pres">
      <dgm:prSet presAssocID="{AC0584A5-B46E-4D90-862A-A45A1E8E1798}" presName="rootConnector" presStyleLbl="node2" presStyleIdx="2" presStyleCnt="4"/>
      <dgm:spPr/>
      <dgm:t>
        <a:bodyPr/>
        <a:lstStyle/>
        <a:p>
          <a:endParaRPr lang="de-DE"/>
        </a:p>
      </dgm:t>
    </dgm:pt>
    <dgm:pt modelId="{F5A6AEA8-BED2-47C9-B635-AF82AD92B4A5}" type="pres">
      <dgm:prSet presAssocID="{AC0584A5-B46E-4D90-862A-A45A1E8E1798}" presName="hierChild4" presStyleCnt="0"/>
      <dgm:spPr/>
    </dgm:pt>
    <dgm:pt modelId="{BF83356D-E372-4D02-8B61-2B9B90C45125}" type="pres">
      <dgm:prSet presAssocID="{2A43BD75-3173-4948-9053-FCF4543CD7B5}" presName="Name48" presStyleLbl="parChTrans1D3" presStyleIdx="0" presStyleCnt="5"/>
      <dgm:spPr/>
      <dgm:t>
        <a:bodyPr/>
        <a:lstStyle/>
        <a:p>
          <a:endParaRPr lang="de-DE"/>
        </a:p>
      </dgm:t>
    </dgm:pt>
    <dgm:pt modelId="{FA466B95-E5DD-44C0-8688-CD8C608458CA}" type="pres">
      <dgm:prSet presAssocID="{B67BCECA-AB1F-4431-92E7-4C1EB3A94AE7}" presName="hierRoot2" presStyleCnt="0">
        <dgm:presLayoutVars>
          <dgm:hierBranch val="init"/>
        </dgm:presLayoutVars>
      </dgm:prSet>
      <dgm:spPr/>
    </dgm:pt>
    <dgm:pt modelId="{361A383E-9BF4-425E-B416-E01AA9DA454D}" type="pres">
      <dgm:prSet presAssocID="{B67BCECA-AB1F-4431-92E7-4C1EB3A94AE7}" presName="rootComposite" presStyleCnt="0"/>
      <dgm:spPr/>
    </dgm:pt>
    <dgm:pt modelId="{216D5C51-0AD8-4C01-9FC5-C64FBBB70E87}" type="pres">
      <dgm:prSet presAssocID="{B67BCECA-AB1F-4431-92E7-4C1EB3A94AE7}" presName="rootText" presStyleLbl="node3" presStyleIdx="0" presStyleCnt="5">
        <dgm:presLayoutVars>
          <dgm:chPref val="3"/>
        </dgm:presLayoutVars>
      </dgm:prSet>
      <dgm:spPr/>
      <dgm:t>
        <a:bodyPr/>
        <a:lstStyle/>
        <a:p>
          <a:endParaRPr lang="de-DE"/>
        </a:p>
      </dgm:t>
    </dgm:pt>
    <dgm:pt modelId="{09F31C9F-134C-4401-95BE-2F3DDB5C66C2}" type="pres">
      <dgm:prSet presAssocID="{B67BCECA-AB1F-4431-92E7-4C1EB3A94AE7}" presName="rootConnector" presStyleLbl="node3" presStyleIdx="0" presStyleCnt="5"/>
      <dgm:spPr/>
      <dgm:t>
        <a:bodyPr/>
        <a:lstStyle/>
        <a:p>
          <a:endParaRPr lang="de-DE"/>
        </a:p>
      </dgm:t>
    </dgm:pt>
    <dgm:pt modelId="{731F1099-DC34-4727-84D6-4A96ED6DB1D4}" type="pres">
      <dgm:prSet presAssocID="{B67BCECA-AB1F-4431-92E7-4C1EB3A94AE7}" presName="hierChild4" presStyleCnt="0"/>
      <dgm:spPr/>
    </dgm:pt>
    <dgm:pt modelId="{F490FD23-B5EE-4026-AD2C-90FC703A211F}" type="pres">
      <dgm:prSet presAssocID="{B67BCECA-AB1F-4431-92E7-4C1EB3A94AE7}" presName="hierChild5" presStyleCnt="0"/>
      <dgm:spPr/>
    </dgm:pt>
    <dgm:pt modelId="{20F2A8FA-E29C-43CC-B31C-657CB81D6ECA}" type="pres">
      <dgm:prSet presAssocID="{A358F3DA-E5EB-40A3-8B20-F10D9EF3DB31}" presName="Name48" presStyleLbl="parChTrans1D3" presStyleIdx="1" presStyleCnt="5"/>
      <dgm:spPr/>
      <dgm:t>
        <a:bodyPr/>
        <a:lstStyle/>
        <a:p>
          <a:endParaRPr lang="de-DE"/>
        </a:p>
      </dgm:t>
    </dgm:pt>
    <dgm:pt modelId="{FB88BBF3-A05B-4E80-89EA-541054760802}" type="pres">
      <dgm:prSet presAssocID="{B0687CF0-A650-4B81-843F-19FD26D6E4E0}" presName="hierRoot2" presStyleCnt="0">
        <dgm:presLayoutVars>
          <dgm:hierBranch val="init"/>
        </dgm:presLayoutVars>
      </dgm:prSet>
      <dgm:spPr/>
    </dgm:pt>
    <dgm:pt modelId="{61F7869B-5315-44A4-9D3D-FA89C01BA253}" type="pres">
      <dgm:prSet presAssocID="{B0687CF0-A650-4B81-843F-19FD26D6E4E0}" presName="rootComposite" presStyleCnt="0"/>
      <dgm:spPr/>
    </dgm:pt>
    <dgm:pt modelId="{921FA7C2-35D5-4F31-A64B-981715E4C889}" type="pres">
      <dgm:prSet presAssocID="{B0687CF0-A650-4B81-843F-19FD26D6E4E0}" presName="rootText" presStyleLbl="node3" presStyleIdx="1" presStyleCnt="5">
        <dgm:presLayoutVars>
          <dgm:chPref val="3"/>
        </dgm:presLayoutVars>
      </dgm:prSet>
      <dgm:spPr/>
      <dgm:t>
        <a:bodyPr/>
        <a:lstStyle/>
        <a:p>
          <a:endParaRPr lang="de-DE"/>
        </a:p>
      </dgm:t>
    </dgm:pt>
    <dgm:pt modelId="{C3A9810B-C034-4DC6-BBBB-64C8051E55EB}" type="pres">
      <dgm:prSet presAssocID="{B0687CF0-A650-4B81-843F-19FD26D6E4E0}" presName="rootConnector" presStyleLbl="node3" presStyleIdx="1" presStyleCnt="5"/>
      <dgm:spPr/>
      <dgm:t>
        <a:bodyPr/>
        <a:lstStyle/>
        <a:p>
          <a:endParaRPr lang="de-DE"/>
        </a:p>
      </dgm:t>
    </dgm:pt>
    <dgm:pt modelId="{41E2F8DC-CEA9-4485-8DC9-EEF89D234FE0}" type="pres">
      <dgm:prSet presAssocID="{B0687CF0-A650-4B81-843F-19FD26D6E4E0}" presName="hierChild4" presStyleCnt="0"/>
      <dgm:spPr/>
    </dgm:pt>
    <dgm:pt modelId="{A46DDF82-10F5-43FA-B4A2-1F7BCD3937D3}" type="pres">
      <dgm:prSet presAssocID="{B0687CF0-A650-4B81-843F-19FD26D6E4E0}" presName="hierChild5" presStyleCnt="0"/>
      <dgm:spPr/>
    </dgm:pt>
    <dgm:pt modelId="{522BC6F3-1B41-48ED-A4CC-5A74595C5A70}" type="pres">
      <dgm:prSet presAssocID="{F1F55DA7-EB26-42A6-92A9-ADDE4A8757B5}" presName="Name48" presStyleLbl="parChTrans1D3" presStyleIdx="2" presStyleCnt="5"/>
      <dgm:spPr/>
      <dgm:t>
        <a:bodyPr/>
        <a:lstStyle/>
        <a:p>
          <a:endParaRPr lang="de-DE"/>
        </a:p>
      </dgm:t>
    </dgm:pt>
    <dgm:pt modelId="{27159587-78F1-4DFD-A525-69FE85E55198}" type="pres">
      <dgm:prSet presAssocID="{43C4E64D-B2B7-447E-93DB-4D7D3397E2B9}" presName="hierRoot2" presStyleCnt="0">
        <dgm:presLayoutVars>
          <dgm:hierBranch val="init"/>
        </dgm:presLayoutVars>
      </dgm:prSet>
      <dgm:spPr/>
    </dgm:pt>
    <dgm:pt modelId="{7F139BC9-FC1C-4277-A385-5691886A9D79}" type="pres">
      <dgm:prSet presAssocID="{43C4E64D-B2B7-447E-93DB-4D7D3397E2B9}" presName="rootComposite" presStyleCnt="0"/>
      <dgm:spPr/>
    </dgm:pt>
    <dgm:pt modelId="{A02F17E4-9DCE-46C3-AD69-59F43DADF540}" type="pres">
      <dgm:prSet presAssocID="{43C4E64D-B2B7-447E-93DB-4D7D3397E2B9}" presName="rootText" presStyleLbl="node3" presStyleIdx="2" presStyleCnt="5">
        <dgm:presLayoutVars>
          <dgm:chPref val="3"/>
        </dgm:presLayoutVars>
      </dgm:prSet>
      <dgm:spPr/>
      <dgm:t>
        <a:bodyPr/>
        <a:lstStyle/>
        <a:p>
          <a:endParaRPr lang="de-DE"/>
        </a:p>
      </dgm:t>
    </dgm:pt>
    <dgm:pt modelId="{1A707D4D-1C6C-4E31-9801-80D0E872CDC4}" type="pres">
      <dgm:prSet presAssocID="{43C4E64D-B2B7-447E-93DB-4D7D3397E2B9}" presName="rootConnector" presStyleLbl="node3" presStyleIdx="2" presStyleCnt="5"/>
      <dgm:spPr/>
      <dgm:t>
        <a:bodyPr/>
        <a:lstStyle/>
        <a:p>
          <a:endParaRPr lang="de-DE"/>
        </a:p>
      </dgm:t>
    </dgm:pt>
    <dgm:pt modelId="{6A17CC37-D03E-49A1-83A8-86D87EDBBE65}" type="pres">
      <dgm:prSet presAssocID="{43C4E64D-B2B7-447E-93DB-4D7D3397E2B9}" presName="hierChild4" presStyleCnt="0"/>
      <dgm:spPr/>
    </dgm:pt>
    <dgm:pt modelId="{B2AAB237-27E9-4D5E-AFDB-180D7F41877E}" type="pres">
      <dgm:prSet presAssocID="{43C4E64D-B2B7-447E-93DB-4D7D3397E2B9}" presName="hierChild5" presStyleCnt="0"/>
      <dgm:spPr/>
    </dgm:pt>
    <dgm:pt modelId="{9F630B83-020F-4EC7-BB9F-318A4BF56DD9}" type="pres">
      <dgm:prSet presAssocID="{E89E8AE0-DF38-4A36-BDDF-DFC62D80434A}" presName="Name48" presStyleLbl="parChTrans1D3" presStyleIdx="3" presStyleCnt="5"/>
      <dgm:spPr/>
      <dgm:t>
        <a:bodyPr/>
        <a:lstStyle/>
        <a:p>
          <a:endParaRPr lang="de-DE"/>
        </a:p>
      </dgm:t>
    </dgm:pt>
    <dgm:pt modelId="{6CD8BE25-B083-430F-8473-EDCB6625D75C}" type="pres">
      <dgm:prSet presAssocID="{0A23DBE0-329F-417B-9A33-F027F0C6CB26}" presName="hierRoot2" presStyleCnt="0">
        <dgm:presLayoutVars>
          <dgm:hierBranch val="init"/>
        </dgm:presLayoutVars>
      </dgm:prSet>
      <dgm:spPr/>
    </dgm:pt>
    <dgm:pt modelId="{A1AAF89E-1DBA-43DF-9EA5-667541C5CC12}" type="pres">
      <dgm:prSet presAssocID="{0A23DBE0-329F-417B-9A33-F027F0C6CB26}" presName="rootComposite" presStyleCnt="0"/>
      <dgm:spPr/>
    </dgm:pt>
    <dgm:pt modelId="{823ACE05-C270-4139-9784-C866EFA26395}" type="pres">
      <dgm:prSet presAssocID="{0A23DBE0-329F-417B-9A33-F027F0C6CB26}" presName="rootText" presStyleLbl="node3" presStyleIdx="3" presStyleCnt="5">
        <dgm:presLayoutVars>
          <dgm:chPref val="3"/>
        </dgm:presLayoutVars>
      </dgm:prSet>
      <dgm:spPr/>
      <dgm:t>
        <a:bodyPr/>
        <a:lstStyle/>
        <a:p>
          <a:endParaRPr lang="de-DE"/>
        </a:p>
      </dgm:t>
    </dgm:pt>
    <dgm:pt modelId="{CE817656-C5D5-42BD-8C13-DDEC99FDD113}" type="pres">
      <dgm:prSet presAssocID="{0A23DBE0-329F-417B-9A33-F027F0C6CB26}" presName="rootConnector" presStyleLbl="node3" presStyleIdx="3" presStyleCnt="5"/>
      <dgm:spPr/>
      <dgm:t>
        <a:bodyPr/>
        <a:lstStyle/>
        <a:p>
          <a:endParaRPr lang="de-DE"/>
        </a:p>
      </dgm:t>
    </dgm:pt>
    <dgm:pt modelId="{FB37E048-F9A8-436A-8B6A-102EDCDBE609}" type="pres">
      <dgm:prSet presAssocID="{0A23DBE0-329F-417B-9A33-F027F0C6CB26}" presName="hierChild4" presStyleCnt="0"/>
      <dgm:spPr/>
    </dgm:pt>
    <dgm:pt modelId="{5CAB3549-8511-4507-B435-065DA0ABCE4F}" type="pres">
      <dgm:prSet presAssocID="{0A23DBE0-329F-417B-9A33-F027F0C6CB26}" presName="hierChild5" presStyleCnt="0"/>
      <dgm:spPr/>
    </dgm:pt>
    <dgm:pt modelId="{B355EA8E-CDDE-4B1B-8A9D-62E83EB587EC}" type="pres">
      <dgm:prSet presAssocID="{45AEAA01-0545-433E-B6B5-D46229D2760B}" presName="Name48" presStyleLbl="parChTrans1D3" presStyleIdx="4" presStyleCnt="5"/>
      <dgm:spPr/>
      <dgm:t>
        <a:bodyPr/>
        <a:lstStyle/>
        <a:p>
          <a:endParaRPr lang="de-DE"/>
        </a:p>
      </dgm:t>
    </dgm:pt>
    <dgm:pt modelId="{00DBEEBE-E670-43DE-A2C3-20566037C586}" type="pres">
      <dgm:prSet presAssocID="{352F1171-1030-42FD-93A5-E98283EAD310}" presName="hierRoot2" presStyleCnt="0">
        <dgm:presLayoutVars>
          <dgm:hierBranch val="init"/>
        </dgm:presLayoutVars>
      </dgm:prSet>
      <dgm:spPr/>
    </dgm:pt>
    <dgm:pt modelId="{1D37F92A-DBBB-4C5E-B517-93C68B8752B2}" type="pres">
      <dgm:prSet presAssocID="{352F1171-1030-42FD-93A5-E98283EAD310}" presName="rootComposite" presStyleCnt="0"/>
      <dgm:spPr/>
    </dgm:pt>
    <dgm:pt modelId="{7317F46C-CDF9-40CC-9F63-75D3024E1817}" type="pres">
      <dgm:prSet presAssocID="{352F1171-1030-42FD-93A5-E98283EAD310}" presName="rootText" presStyleLbl="node3" presStyleIdx="4" presStyleCnt="5">
        <dgm:presLayoutVars>
          <dgm:chPref val="3"/>
        </dgm:presLayoutVars>
      </dgm:prSet>
      <dgm:spPr/>
      <dgm:t>
        <a:bodyPr/>
        <a:lstStyle/>
        <a:p>
          <a:endParaRPr lang="de-DE"/>
        </a:p>
      </dgm:t>
    </dgm:pt>
    <dgm:pt modelId="{E3846C2B-A900-4CB2-8D81-4B31E3B4C420}" type="pres">
      <dgm:prSet presAssocID="{352F1171-1030-42FD-93A5-E98283EAD310}" presName="rootConnector" presStyleLbl="node3" presStyleIdx="4" presStyleCnt="5"/>
      <dgm:spPr/>
      <dgm:t>
        <a:bodyPr/>
        <a:lstStyle/>
        <a:p>
          <a:endParaRPr lang="de-DE"/>
        </a:p>
      </dgm:t>
    </dgm:pt>
    <dgm:pt modelId="{6FA4B326-2356-42FC-BE56-8528AD8D50F8}" type="pres">
      <dgm:prSet presAssocID="{352F1171-1030-42FD-93A5-E98283EAD310}" presName="hierChild4" presStyleCnt="0"/>
      <dgm:spPr/>
    </dgm:pt>
    <dgm:pt modelId="{303FC13D-FDE6-4DB2-AF52-FA9AE6418129}" type="pres">
      <dgm:prSet presAssocID="{49DE6E12-BDB2-4C69-914A-9518B08E2476}" presName="Name37" presStyleLbl="parChTrans1D4" presStyleIdx="0" presStyleCnt="2"/>
      <dgm:spPr/>
      <dgm:t>
        <a:bodyPr/>
        <a:lstStyle/>
        <a:p>
          <a:endParaRPr lang="de-DE"/>
        </a:p>
      </dgm:t>
    </dgm:pt>
    <dgm:pt modelId="{0C158169-15DA-4087-A2A5-90803E8BD9D8}" type="pres">
      <dgm:prSet presAssocID="{0943FC82-9215-4580-ACC9-D34F81487CF7}" presName="hierRoot2" presStyleCnt="0">
        <dgm:presLayoutVars>
          <dgm:hierBranch val="init"/>
        </dgm:presLayoutVars>
      </dgm:prSet>
      <dgm:spPr/>
    </dgm:pt>
    <dgm:pt modelId="{5B36C8F5-CF48-4CD5-97A7-1419FBD9C61E}" type="pres">
      <dgm:prSet presAssocID="{0943FC82-9215-4580-ACC9-D34F81487CF7}" presName="rootComposite" presStyleCnt="0"/>
      <dgm:spPr/>
    </dgm:pt>
    <dgm:pt modelId="{24365092-5DDF-459E-9E08-83205650F072}" type="pres">
      <dgm:prSet presAssocID="{0943FC82-9215-4580-ACC9-D34F81487CF7}" presName="rootText" presStyleLbl="node4" presStyleIdx="0" presStyleCnt="2" custLinFactNeighborX="427" custLinFactNeighborY="-8679">
        <dgm:presLayoutVars>
          <dgm:chPref val="3"/>
        </dgm:presLayoutVars>
      </dgm:prSet>
      <dgm:spPr/>
      <dgm:t>
        <a:bodyPr/>
        <a:lstStyle/>
        <a:p>
          <a:endParaRPr lang="de-DE"/>
        </a:p>
      </dgm:t>
    </dgm:pt>
    <dgm:pt modelId="{9CD16806-D9E9-4F96-9333-792E07EC8EC4}" type="pres">
      <dgm:prSet presAssocID="{0943FC82-9215-4580-ACC9-D34F81487CF7}" presName="rootConnector" presStyleLbl="node4" presStyleIdx="0" presStyleCnt="2"/>
      <dgm:spPr/>
      <dgm:t>
        <a:bodyPr/>
        <a:lstStyle/>
        <a:p>
          <a:endParaRPr lang="de-DE"/>
        </a:p>
      </dgm:t>
    </dgm:pt>
    <dgm:pt modelId="{217F4014-B993-4C11-988B-11EE3280CE79}" type="pres">
      <dgm:prSet presAssocID="{0943FC82-9215-4580-ACC9-D34F81487CF7}" presName="hierChild4" presStyleCnt="0"/>
      <dgm:spPr/>
    </dgm:pt>
    <dgm:pt modelId="{FFEAD150-391B-4503-9CA7-9F335E124D51}" type="pres">
      <dgm:prSet presAssocID="{0943FC82-9215-4580-ACC9-D34F81487CF7}" presName="hierChild5" presStyleCnt="0"/>
      <dgm:spPr/>
    </dgm:pt>
    <dgm:pt modelId="{4943429E-EB2D-4693-A6D2-1401997EB8EC}" type="pres">
      <dgm:prSet presAssocID="{71D79EEA-E96E-4544-BCEA-AD890F2D3B1A}" presName="Name37" presStyleLbl="parChTrans1D4" presStyleIdx="1" presStyleCnt="2"/>
      <dgm:spPr/>
      <dgm:t>
        <a:bodyPr/>
        <a:lstStyle/>
        <a:p>
          <a:endParaRPr lang="de-DE"/>
        </a:p>
      </dgm:t>
    </dgm:pt>
    <dgm:pt modelId="{C5543898-C517-4D2C-9108-C2F9DE6906C3}" type="pres">
      <dgm:prSet presAssocID="{D3185776-7818-4CCB-86EF-6988057C73B1}" presName="hierRoot2" presStyleCnt="0">
        <dgm:presLayoutVars>
          <dgm:hierBranch val="init"/>
        </dgm:presLayoutVars>
      </dgm:prSet>
      <dgm:spPr/>
    </dgm:pt>
    <dgm:pt modelId="{2FFF7679-7B0B-4997-954A-6261E1376E32}" type="pres">
      <dgm:prSet presAssocID="{D3185776-7818-4CCB-86EF-6988057C73B1}" presName="rootComposite" presStyleCnt="0"/>
      <dgm:spPr/>
    </dgm:pt>
    <dgm:pt modelId="{9C66F5C5-1A2E-488A-917B-841B42BB40D5}" type="pres">
      <dgm:prSet presAssocID="{D3185776-7818-4CCB-86EF-6988057C73B1}" presName="rootText" presStyleLbl="node4" presStyleIdx="1" presStyleCnt="2" custLinFactNeighborX="427" custLinFactNeighborY="-8679">
        <dgm:presLayoutVars>
          <dgm:chPref val="3"/>
        </dgm:presLayoutVars>
      </dgm:prSet>
      <dgm:spPr/>
      <dgm:t>
        <a:bodyPr/>
        <a:lstStyle/>
        <a:p>
          <a:endParaRPr lang="de-DE"/>
        </a:p>
      </dgm:t>
    </dgm:pt>
    <dgm:pt modelId="{0C2AEB42-DB90-4488-B7E2-D51D0D998F33}" type="pres">
      <dgm:prSet presAssocID="{D3185776-7818-4CCB-86EF-6988057C73B1}" presName="rootConnector" presStyleLbl="node4" presStyleIdx="1" presStyleCnt="2"/>
      <dgm:spPr/>
      <dgm:t>
        <a:bodyPr/>
        <a:lstStyle/>
        <a:p>
          <a:endParaRPr lang="de-DE"/>
        </a:p>
      </dgm:t>
    </dgm:pt>
    <dgm:pt modelId="{97331F72-6A32-4E67-B6B5-DEE8AFB694A3}" type="pres">
      <dgm:prSet presAssocID="{D3185776-7818-4CCB-86EF-6988057C73B1}" presName="hierChild4" presStyleCnt="0"/>
      <dgm:spPr/>
    </dgm:pt>
    <dgm:pt modelId="{3779EE1B-651A-443C-9F08-25C96EDB323B}" type="pres">
      <dgm:prSet presAssocID="{D3185776-7818-4CCB-86EF-6988057C73B1}" presName="hierChild5" presStyleCnt="0"/>
      <dgm:spPr/>
    </dgm:pt>
    <dgm:pt modelId="{FF791DEF-B1D0-4EBF-8654-09738E9FB929}" type="pres">
      <dgm:prSet presAssocID="{352F1171-1030-42FD-93A5-E98283EAD310}" presName="hierChild5" presStyleCnt="0"/>
      <dgm:spPr/>
    </dgm:pt>
    <dgm:pt modelId="{D068A93D-99C0-4FA5-BB0C-12F29DAF6AC8}" type="pres">
      <dgm:prSet presAssocID="{AC0584A5-B46E-4D90-862A-A45A1E8E1798}" presName="hierChild5" presStyleCnt="0"/>
      <dgm:spPr/>
    </dgm:pt>
    <dgm:pt modelId="{1ED0B017-879E-441B-9C4D-C7AF781CE9A8}" type="pres">
      <dgm:prSet presAssocID="{0F7306CC-16B8-44CF-A2A8-E19365E20078}" presName="Name37" presStyleLbl="parChTrans1D2" presStyleIdx="3" presStyleCnt="6"/>
      <dgm:spPr/>
      <dgm:t>
        <a:bodyPr/>
        <a:lstStyle/>
        <a:p>
          <a:endParaRPr lang="de-DE"/>
        </a:p>
      </dgm:t>
    </dgm:pt>
    <dgm:pt modelId="{15478EE8-A0A1-41D5-AFF6-5447370506A9}" type="pres">
      <dgm:prSet presAssocID="{4A36A289-A3FA-41A6-87DB-B827E778AB8B}" presName="hierRoot2" presStyleCnt="0">
        <dgm:presLayoutVars>
          <dgm:hierBranch val="init"/>
        </dgm:presLayoutVars>
      </dgm:prSet>
      <dgm:spPr/>
    </dgm:pt>
    <dgm:pt modelId="{4025F753-6C97-457B-973A-4DE3A4F86ECA}" type="pres">
      <dgm:prSet presAssocID="{4A36A289-A3FA-41A6-87DB-B827E778AB8B}" presName="rootComposite" presStyleCnt="0"/>
      <dgm:spPr/>
    </dgm:pt>
    <dgm:pt modelId="{EB204722-1A09-40D7-87C5-3B16CA8AD68A}" type="pres">
      <dgm:prSet presAssocID="{4A36A289-A3FA-41A6-87DB-B827E778AB8B}" presName="rootText" presStyleLbl="node2" presStyleIdx="3" presStyleCnt="4">
        <dgm:presLayoutVars>
          <dgm:chPref val="3"/>
        </dgm:presLayoutVars>
      </dgm:prSet>
      <dgm:spPr/>
      <dgm:t>
        <a:bodyPr/>
        <a:lstStyle/>
        <a:p>
          <a:endParaRPr lang="de-DE"/>
        </a:p>
      </dgm:t>
    </dgm:pt>
    <dgm:pt modelId="{E7148888-5815-4BD1-A10A-0207B1E6904E}" type="pres">
      <dgm:prSet presAssocID="{4A36A289-A3FA-41A6-87DB-B827E778AB8B}" presName="rootConnector" presStyleLbl="node2" presStyleIdx="3" presStyleCnt="4"/>
      <dgm:spPr/>
      <dgm:t>
        <a:bodyPr/>
        <a:lstStyle/>
        <a:p>
          <a:endParaRPr lang="de-DE"/>
        </a:p>
      </dgm:t>
    </dgm:pt>
    <dgm:pt modelId="{550D9C29-8DDF-488B-B5B9-B17085FC610E}" type="pres">
      <dgm:prSet presAssocID="{4A36A289-A3FA-41A6-87DB-B827E778AB8B}" presName="hierChild4" presStyleCnt="0"/>
      <dgm:spPr/>
    </dgm:pt>
    <dgm:pt modelId="{9B5E8999-68C8-45E3-A30C-ECC293368D4B}" type="pres">
      <dgm:prSet presAssocID="{4A36A289-A3FA-41A6-87DB-B827E778AB8B}" presName="hierChild5" presStyleCnt="0"/>
      <dgm:spPr/>
    </dgm:pt>
    <dgm:pt modelId="{EB8804E2-5BD3-48E1-A6B7-FB676BC72494}" type="pres">
      <dgm:prSet presAssocID="{B6C1E250-821E-4D24-B84D-E4B390B169CA}" presName="hierChild3" presStyleCnt="0"/>
      <dgm:spPr/>
    </dgm:pt>
    <dgm:pt modelId="{F7457493-1F82-4F43-877E-C9FC7C7C08C6}" type="pres">
      <dgm:prSet presAssocID="{098695C5-E39D-4F50-B611-DC84BD5BC78A}" presName="Name111" presStyleLbl="parChTrans1D2" presStyleIdx="4" presStyleCnt="6"/>
      <dgm:spPr/>
      <dgm:t>
        <a:bodyPr/>
        <a:lstStyle/>
        <a:p>
          <a:endParaRPr lang="de-DE"/>
        </a:p>
      </dgm:t>
    </dgm:pt>
    <dgm:pt modelId="{F3F7F57A-D947-4798-B293-121448CA5761}" type="pres">
      <dgm:prSet presAssocID="{FA9480BF-F6D7-41E5-8154-8000D509B2E0}" presName="hierRoot3" presStyleCnt="0">
        <dgm:presLayoutVars>
          <dgm:hierBranch val="init"/>
        </dgm:presLayoutVars>
      </dgm:prSet>
      <dgm:spPr/>
    </dgm:pt>
    <dgm:pt modelId="{C24908E9-1351-4478-8138-355C035ADFB9}" type="pres">
      <dgm:prSet presAssocID="{FA9480BF-F6D7-41E5-8154-8000D509B2E0}" presName="rootComposite3" presStyleCnt="0"/>
      <dgm:spPr/>
    </dgm:pt>
    <dgm:pt modelId="{23DBE763-30FE-40D8-BF7A-9EC55CB34AF4}" type="pres">
      <dgm:prSet presAssocID="{FA9480BF-F6D7-41E5-8154-8000D509B2E0}" presName="rootText3" presStyleLbl="asst1" presStyleIdx="0" presStyleCnt="2" custLinFactY="-1922" custLinFactNeighborX="-72983" custLinFactNeighborY="-100000">
        <dgm:presLayoutVars>
          <dgm:chPref val="3"/>
        </dgm:presLayoutVars>
      </dgm:prSet>
      <dgm:spPr>
        <a:prstGeom prst="ellipse">
          <a:avLst/>
        </a:prstGeom>
      </dgm:spPr>
      <dgm:t>
        <a:bodyPr/>
        <a:lstStyle/>
        <a:p>
          <a:endParaRPr lang="de-DE"/>
        </a:p>
      </dgm:t>
    </dgm:pt>
    <dgm:pt modelId="{34AA05C6-6A5C-44C5-8FC1-2B7BD3C80B5D}" type="pres">
      <dgm:prSet presAssocID="{FA9480BF-F6D7-41E5-8154-8000D509B2E0}" presName="rootConnector3" presStyleLbl="asst1" presStyleIdx="0" presStyleCnt="2"/>
      <dgm:spPr/>
      <dgm:t>
        <a:bodyPr/>
        <a:lstStyle/>
        <a:p>
          <a:endParaRPr lang="de-DE"/>
        </a:p>
      </dgm:t>
    </dgm:pt>
    <dgm:pt modelId="{2F8FA363-4C20-42B6-B7CB-B095DC9FE215}" type="pres">
      <dgm:prSet presAssocID="{FA9480BF-F6D7-41E5-8154-8000D509B2E0}" presName="hierChild6" presStyleCnt="0"/>
      <dgm:spPr/>
    </dgm:pt>
    <dgm:pt modelId="{BD6DE762-0CC1-4941-B6D1-01C61F3FF9C0}" type="pres">
      <dgm:prSet presAssocID="{FA9480BF-F6D7-41E5-8154-8000D509B2E0}" presName="hierChild7" presStyleCnt="0"/>
      <dgm:spPr/>
    </dgm:pt>
    <dgm:pt modelId="{385210C4-3352-4AD0-926C-1D88D14FA19E}" type="pres">
      <dgm:prSet presAssocID="{3927FABD-6765-4C70-A40B-3B6E1927A920}" presName="Name111" presStyleLbl="parChTrans1D2" presStyleIdx="5" presStyleCnt="6"/>
      <dgm:spPr/>
      <dgm:t>
        <a:bodyPr/>
        <a:lstStyle/>
        <a:p>
          <a:endParaRPr lang="de-DE"/>
        </a:p>
      </dgm:t>
    </dgm:pt>
    <dgm:pt modelId="{55D024B6-65E3-4E3D-B1E3-16D7A305E11F}" type="pres">
      <dgm:prSet presAssocID="{641C3129-1632-4C37-812C-3F5BEB156C51}" presName="hierRoot3" presStyleCnt="0">
        <dgm:presLayoutVars>
          <dgm:hierBranch val="init"/>
        </dgm:presLayoutVars>
      </dgm:prSet>
      <dgm:spPr/>
    </dgm:pt>
    <dgm:pt modelId="{CBDBD3D0-2066-4085-9094-BAD66621029C}" type="pres">
      <dgm:prSet presAssocID="{641C3129-1632-4C37-812C-3F5BEB156C51}" presName="rootComposite3" presStyleCnt="0"/>
      <dgm:spPr/>
    </dgm:pt>
    <dgm:pt modelId="{80866669-3923-40F1-8511-67DD9D87AF77}" type="pres">
      <dgm:prSet presAssocID="{641C3129-1632-4C37-812C-3F5BEB156C51}" presName="rootText3" presStyleLbl="asst1" presStyleIdx="1" presStyleCnt="2" custLinFactY="-1706" custLinFactNeighborX="73837" custLinFactNeighborY="-100000">
        <dgm:presLayoutVars>
          <dgm:chPref val="3"/>
        </dgm:presLayoutVars>
      </dgm:prSet>
      <dgm:spPr>
        <a:prstGeom prst="ellipse">
          <a:avLst/>
        </a:prstGeom>
      </dgm:spPr>
      <dgm:t>
        <a:bodyPr/>
        <a:lstStyle/>
        <a:p>
          <a:endParaRPr lang="de-DE"/>
        </a:p>
      </dgm:t>
    </dgm:pt>
    <dgm:pt modelId="{2F40AF97-9BC9-453C-883E-425BFA3617BB}" type="pres">
      <dgm:prSet presAssocID="{641C3129-1632-4C37-812C-3F5BEB156C51}" presName="rootConnector3" presStyleLbl="asst1" presStyleIdx="1" presStyleCnt="2"/>
      <dgm:spPr/>
      <dgm:t>
        <a:bodyPr/>
        <a:lstStyle/>
        <a:p>
          <a:endParaRPr lang="de-DE"/>
        </a:p>
      </dgm:t>
    </dgm:pt>
    <dgm:pt modelId="{12601A11-B343-4BEA-96DA-46BBF19334AF}" type="pres">
      <dgm:prSet presAssocID="{641C3129-1632-4C37-812C-3F5BEB156C51}" presName="hierChild6" presStyleCnt="0"/>
      <dgm:spPr/>
    </dgm:pt>
    <dgm:pt modelId="{33F3D9D6-E6B1-42F1-A65C-401F9DAC06DB}" type="pres">
      <dgm:prSet presAssocID="{641C3129-1632-4C37-812C-3F5BEB156C51}" presName="hierChild7" presStyleCnt="0"/>
      <dgm:spPr/>
    </dgm:pt>
  </dgm:ptLst>
  <dgm:cxnLst>
    <dgm:cxn modelId="{F6EC02A1-F977-42E3-AA41-872694D56C21}" srcId="{AC0584A5-B46E-4D90-862A-A45A1E8E1798}" destId="{B0687CF0-A650-4B81-843F-19FD26D6E4E0}" srcOrd="1" destOrd="0" parTransId="{A358F3DA-E5EB-40A3-8B20-F10D9EF3DB31}" sibTransId="{2CFF0E0A-0774-4E73-98CF-87E27E0EBF4E}"/>
    <dgm:cxn modelId="{AB4909FB-3F17-4014-B0F7-E39AEE828070}" type="presOf" srcId="{3927FABD-6765-4C70-A40B-3B6E1927A920}" destId="{385210C4-3352-4AD0-926C-1D88D14FA19E}" srcOrd="0" destOrd="0" presId="urn:microsoft.com/office/officeart/2005/8/layout/orgChart1"/>
    <dgm:cxn modelId="{52FE3FB5-5631-4132-A550-75A91028A085}" srcId="{A6C4B01C-A738-4165-8A68-B47D2E0AC21E}" destId="{B6C1E250-821E-4D24-B84D-E4B390B169CA}" srcOrd="0" destOrd="0" parTransId="{85B0F58F-5241-4C16-8D20-D932E474ADB1}" sibTransId="{22D287C8-B13A-4DEC-929A-F48D27D81D82}"/>
    <dgm:cxn modelId="{3BFDC476-2712-42A0-874C-54D96D491701}" type="presOf" srcId="{FA9480BF-F6D7-41E5-8154-8000D509B2E0}" destId="{34AA05C6-6A5C-44C5-8FC1-2B7BD3C80B5D}" srcOrd="1" destOrd="0" presId="urn:microsoft.com/office/officeart/2005/8/layout/orgChart1"/>
    <dgm:cxn modelId="{07EC54EA-6850-4BA5-BA97-F2E7CF27A120}" srcId="{352F1171-1030-42FD-93A5-E98283EAD310}" destId="{0943FC82-9215-4580-ACC9-D34F81487CF7}" srcOrd="0" destOrd="0" parTransId="{49DE6E12-BDB2-4C69-914A-9518B08E2476}" sibTransId="{333276CB-58D6-40FB-B909-89C8EE485BD5}"/>
    <dgm:cxn modelId="{BA3D44A3-F7A5-485C-9B85-4129A0BAEAF9}" type="presOf" srcId="{FA9480BF-F6D7-41E5-8154-8000D509B2E0}" destId="{23DBE763-30FE-40D8-BF7A-9EC55CB34AF4}" srcOrd="0" destOrd="0" presId="urn:microsoft.com/office/officeart/2005/8/layout/orgChart1"/>
    <dgm:cxn modelId="{73890CA1-7485-4CC4-94CB-DAE9C3F8DFB9}" srcId="{AC0584A5-B46E-4D90-862A-A45A1E8E1798}" destId="{352F1171-1030-42FD-93A5-E98283EAD310}" srcOrd="4" destOrd="0" parTransId="{45AEAA01-0545-433E-B6B5-D46229D2760B}" sibTransId="{21A31374-772F-4514-B7F0-6B9CBF4BD633}"/>
    <dgm:cxn modelId="{D80F6176-F516-4F2E-BC67-6178306A3C08}" srcId="{AC0584A5-B46E-4D90-862A-A45A1E8E1798}" destId="{B67BCECA-AB1F-4431-92E7-4C1EB3A94AE7}" srcOrd="0" destOrd="0" parTransId="{2A43BD75-3173-4948-9053-FCF4543CD7B5}" sibTransId="{79D01C5E-CC0F-4F50-8D8D-338943FD3EA1}"/>
    <dgm:cxn modelId="{0A673C9A-7ED7-4AD4-98A5-F5EEF3422DEC}" type="presOf" srcId="{B67BCECA-AB1F-4431-92E7-4C1EB3A94AE7}" destId="{216D5C51-0AD8-4C01-9FC5-C64FBBB70E87}" srcOrd="0" destOrd="0" presId="urn:microsoft.com/office/officeart/2005/8/layout/orgChart1"/>
    <dgm:cxn modelId="{780085FA-1FF4-41B1-BB07-E8DA890648D2}" type="presOf" srcId="{B0687CF0-A650-4B81-843F-19FD26D6E4E0}" destId="{C3A9810B-C034-4DC6-BBBB-64C8051E55EB}" srcOrd="1" destOrd="0" presId="urn:microsoft.com/office/officeart/2005/8/layout/orgChart1"/>
    <dgm:cxn modelId="{371B81AF-1CDD-429A-9005-E8C78E90524E}" type="presOf" srcId="{5940E693-FFF7-4F46-9D64-3EC3945DBB31}" destId="{44F15F0D-C3C0-4346-9FB4-D96C1770D152}" srcOrd="0" destOrd="0" presId="urn:microsoft.com/office/officeart/2005/8/layout/orgChart1"/>
    <dgm:cxn modelId="{42180EAD-9848-4713-98FF-6341CA0C8CD7}" type="presOf" srcId="{D3185776-7818-4CCB-86EF-6988057C73B1}" destId="{9C66F5C5-1A2E-488A-917B-841B42BB40D5}" srcOrd="0" destOrd="0" presId="urn:microsoft.com/office/officeart/2005/8/layout/orgChart1"/>
    <dgm:cxn modelId="{4AA77CD7-E359-40A5-8E08-EF95D97F7814}" type="presOf" srcId="{641C3129-1632-4C37-812C-3F5BEB156C51}" destId="{2F40AF97-9BC9-453C-883E-425BFA3617BB}" srcOrd="1" destOrd="0" presId="urn:microsoft.com/office/officeart/2005/8/layout/orgChart1"/>
    <dgm:cxn modelId="{1DB7C6A6-17ED-4634-A25B-B92D192DCF0C}" srcId="{B6C1E250-821E-4D24-B84D-E4B390B169CA}" destId="{69F6ED12-4AD7-4B0E-8623-FE3836FBECCC}" srcOrd="2" destOrd="0" parTransId="{BB6043E3-BA19-48D0-A889-85CF6E1D4D1B}" sibTransId="{CE56A692-F2EB-46E7-ADB2-D7DB1E5E9282}"/>
    <dgm:cxn modelId="{02B20165-49F1-4713-914E-BA3E2006F59F}" type="presOf" srcId="{0F7306CC-16B8-44CF-A2A8-E19365E20078}" destId="{1ED0B017-879E-441B-9C4D-C7AF781CE9A8}" srcOrd="0" destOrd="0" presId="urn:microsoft.com/office/officeart/2005/8/layout/orgChart1"/>
    <dgm:cxn modelId="{3741EAA3-2DBF-4D58-B471-EC7F70BF2099}" type="presOf" srcId="{605E59C7-BE4B-4271-9177-C9C7E62A9C02}" destId="{6D2785CD-8B07-4571-96FE-29019A1B4B6E}" srcOrd="0" destOrd="0" presId="urn:microsoft.com/office/officeart/2005/8/layout/orgChart1"/>
    <dgm:cxn modelId="{0B5865B3-109A-4689-A381-2D744DF300F8}" type="presOf" srcId="{43C4E64D-B2B7-447E-93DB-4D7D3397E2B9}" destId="{A02F17E4-9DCE-46C3-AD69-59F43DADF540}" srcOrd="0" destOrd="0" presId="urn:microsoft.com/office/officeart/2005/8/layout/orgChart1"/>
    <dgm:cxn modelId="{1E6F40F4-7425-43B3-A7B5-3856368073DD}" type="presOf" srcId="{B67BCECA-AB1F-4431-92E7-4C1EB3A94AE7}" destId="{09F31C9F-134C-4401-95BE-2F3DDB5C66C2}" srcOrd="1" destOrd="0" presId="urn:microsoft.com/office/officeart/2005/8/layout/orgChart1"/>
    <dgm:cxn modelId="{52EA800A-A25E-42A0-889B-C08DC67B593C}" type="presOf" srcId="{2A43BD75-3173-4948-9053-FCF4543CD7B5}" destId="{BF83356D-E372-4D02-8B61-2B9B90C45125}" srcOrd="0" destOrd="0" presId="urn:microsoft.com/office/officeart/2005/8/layout/orgChart1"/>
    <dgm:cxn modelId="{A825E426-B963-49DC-B7A6-DFD48EDCCA87}" type="presOf" srcId="{69F6ED12-4AD7-4B0E-8623-FE3836FBECCC}" destId="{BA5AF3B1-A094-42FE-BF91-2082558ACB66}" srcOrd="1" destOrd="0" presId="urn:microsoft.com/office/officeart/2005/8/layout/orgChart1"/>
    <dgm:cxn modelId="{A752B498-1175-4E9A-8C57-925F6197BCA6}" type="presOf" srcId="{49DE6E12-BDB2-4C69-914A-9518B08E2476}" destId="{303FC13D-FDE6-4DB2-AF52-FA9AE6418129}" srcOrd="0" destOrd="0" presId="urn:microsoft.com/office/officeart/2005/8/layout/orgChart1"/>
    <dgm:cxn modelId="{6DD93438-26E9-41AE-B0F7-A1AD7D55F238}" srcId="{B6C1E250-821E-4D24-B84D-E4B390B169CA}" destId="{AC0584A5-B46E-4D90-862A-A45A1E8E1798}" srcOrd="3" destOrd="0" parTransId="{5940E693-FFF7-4F46-9D64-3EC3945DBB31}" sibTransId="{70EE4EE9-828F-4619-8C79-E9F25E73DB33}"/>
    <dgm:cxn modelId="{4BC13AA9-8813-4AF5-AF9E-7408BC998963}" type="presOf" srcId="{45AEAA01-0545-433E-B6B5-D46229D2760B}" destId="{B355EA8E-CDDE-4B1B-8A9D-62E83EB587EC}" srcOrd="0" destOrd="0" presId="urn:microsoft.com/office/officeart/2005/8/layout/orgChart1"/>
    <dgm:cxn modelId="{8E4A8F16-4FDB-4E0A-B873-22E14F721943}" srcId="{352F1171-1030-42FD-93A5-E98283EAD310}" destId="{D3185776-7818-4CCB-86EF-6988057C73B1}" srcOrd="1" destOrd="0" parTransId="{71D79EEA-E96E-4544-BCEA-AD890F2D3B1A}" sibTransId="{3A3C2F4D-6765-48B6-93EC-CAF0124441DD}"/>
    <dgm:cxn modelId="{CF55D897-0A97-469E-8D37-4807DEE5EA29}" type="presOf" srcId="{B6C1E250-821E-4D24-B84D-E4B390B169CA}" destId="{9EEFE542-D04A-4C41-856F-0C8FD0F1952C}" srcOrd="1" destOrd="0" presId="urn:microsoft.com/office/officeart/2005/8/layout/orgChart1"/>
    <dgm:cxn modelId="{851D7A4D-6E08-47E3-91EF-F7F78AFEFF47}" type="presOf" srcId="{352F1171-1030-42FD-93A5-E98283EAD310}" destId="{7317F46C-CDF9-40CC-9F63-75D3024E1817}" srcOrd="0" destOrd="0" presId="urn:microsoft.com/office/officeart/2005/8/layout/orgChart1"/>
    <dgm:cxn modelId="{38961B3E-AAE7-4306-B657-EE8F3E893D6B}" type="presOf" srcId="{A358F3DA-E5EB-40A3-8B20-F10D9EF3DB31}" destId="{20F2A8FA-E29C-43CC-B31C-657CB81D6ECA}" srcOrd="0" destOrd="0" presId="urn:microsoft.com/office/officeart/2005/8/layout/orgChart1"/>
    <dgm:cxn modelId="{A0B119C3-5AE3-4941-B988-703928600126}" type="presOf" srcId="{098695C5-E39D-4F50-B611-DC84BD5BC78A}" destId="{F7457493-1F82-4F43-877E-C9FC7C7C08C6}" srcOrd="0" destOrd="0" presId="urn:microsoft.com/office/officeart/2005/8/layout/orgChart1"/>
    <dgm:cxn modelId="{D523BB44-A2D7-478B-AB4A-391330190E55}" type="presOf" srcId="{43C4E64D-B2B7-447E-93DB-4D7D3397E2B9}" destId="{1A707D4D-1C6C-4E31-9801-80D0E872CDC4}" srcOrd="1" destOrd="0" presId="urn:microsoft.com/office/officeart/2005/8/layout/orgChart1"/>
    <dgm:cxn modelId="{AFBF4F3E-CB70-4050-80F3-6140D38A5208}" srcId="{B6C1E250-821E-4D24-B84D-E4B390B169CA}" destId="{4A36A289-A3FA-41A6-87DB-B827E778AB8B}" srcOrd="4" destOrd="0" parTransId="{0F7306CC-16B8-44CF-A2A8-E19365E20078}" sibTransId="{2A989DFE-0EAD-45C9-8460-EA6AEB182F29}"/>
    <dgm:cxn modelId="{88782A67-39FA-493B-8C35-0EB0741A9B73}" type="presOf" srcId="{9AED9D29-4BFE-4ED0-8399-122399FA2DAE}" destId="{CA0E5635-E144-4FDB-861E-025E4E3B58D2}" srcOrd="0" destOrd="0" presId="urn:microsoft.com/office/officeart/2005/8/layout/orgChart1"/>
    <dgm:cxn modelId="{1FB40E88-A761-480A-9058-121D1208830B}" type="presOf" srcId="{0A23DBE0-329F-417B-9A33-F027F0C6CB26}" destId="{CE817656-C5D5-42BD-8C13-DDEC99FDD113}" srcOrd="1" destOrd="0" presId="urn:microsoft.com/office/officeart/2005/8/layout/orgChart1"/>
    <dgm:cxn modelId="{2D28F4FD-5CB2-4961-BC52-1C55DFC61C00}" type="presOf" srcId="{BB6043E3-BA19-48D0-A889-85CF6E1D4D1B}" destId="{D0FE443B-1508-432B-BCBB-8B7315CFEB70}" srcOrd="0" destOrd="0" presId="urn:microsoft.com/office/officeart/2005/8/layout/orgChart1"/>
    <dgm:cxn modelId="{521819F0-1800-4267-B530-11429214C499}" type="presOf" srcId="{B6C1E250-821E-4D24-B84D-E4B390B169CA}" destId="{2BEC770D-F190-4D9F-A1EA-00B65115015B}" srcOrd="0" destOrd="0" presId="urn:microsoft.com/office/officeart/2005/8/layout/orgChart1"/>
    <dgm:cxn modelId="{576559BE-9916-47A7-8799-B2DDED9AB94B}" srcId="{B6C1E250-821E-4D24-B84D-E4B390B169CA}" destId="{9AED9D29-4BFE-4ED0-8399-122399FA2DAE}" srcOrd="1" destOrd="0" parTransId="{605E59C7-BE4B-4271-9177-C9C7E62A9C02}" sibTransId="{2FDE5977-731D-44F8-B21E-F81739B48717}"/>
    <dgm:cxn modelId="{0BA018D1-D8AF-417F-BC67-BAF8F29493FC}" srcId="{B6C1E250-821E-4D24-B84D-E4B390B169CA}" destId="{FA9480BF-F6D7-41E5-8154-8000D509B2E0}" srcOrd="0" destOrd="0" parTransId="{098695C5-E39D-4F50-B611-DC84BD5BC78A}" sibTransId="{5B6159DF-3DE7-41F5-B2DA-C79CD6F31DBC}"/>
    <dgm:cxn modelId="{1BAD0320-B20F-4170-AB1A-DC5DF5924BDB}" type="presOf" srcId="{D3185776-7818-4CCB-86EF-6988057C73B1}" destId="{0C2AEB42-DB90-4488-B7E2-D51D0D998F33}" srcOrd="1" destOrd="0" presId="urn:microsoft.com/office/officeart/2005/8/layout/orgChart1"/>
    <dgm:cxn modelId="{0D36EDB1-A44F-45C0-8A83-6D574597D3C8}" type="presOf" srcId="{AC0584A5-B46E-4D90-862A-A45A1E8E1798}" destId="{0BFF3F73-F33A-4068-95EE-097B4EE38C42}" srcOrd="1" destOrd="0" presId="urn:microsoft.com/office/officeart/2005/8/layout/orgChart1"/>
    <dgm:cxn modelId="{F457375D-F102-429F-B5FD-0B395BB27773}" srcId="{B6C1E250-821E-4D24-B84D-E4B390B169CA}" destId="{641C3129-1632-4C37-812C-3F5BEB156C51}" srcOrd="5" destOrd="0" parTransId="{3927FABD-6765-4C70-A40B-3B6E1927A920}" sibTransId="{8F41AFBF-E185-4A27-937A-3A45F7433227}"/>
    <dgm:cxn modelId="{F8B44FFA-2EDB-4F97-ACE8-E0171973ADE5}" type="presOf" srcId="{9AED9D29-4BFE-4ED0-8399-122399FA2DAE}" destId="{A8E0B372-26F4-459F-BA58-BFF6B5EBF0A1}" srcOrd="1" destOrd="0" presId="urn:microsoft.com/office/officeart/2005/8/layout/orgChart1"/>
    <dgm:cxn modelId="{863B3ECB-2D43-4277-9A5E-578C4EA59030}" type="presOf" srcId="{0A23DBE0-329F-417B-9A33-F027F0C6CB26}" destId="{823ACE05-C270-4139-9784-C866EFA26395}" srcOrd="0" destOrd="0" presId="urn:microsoft.com/office/officeart/2005/8/layout/orgChart1"/>
    <dgm:cxn modelId="{F82C098D-5ADB-4B34-A6F8-9FEE79981B4D}" type="presOf" srcId="{0943FC82-9215-4580-ACC9-D34F81487CF7}" destId="{24365092-5DDF-459E-9E08-83205650F072}" srcOrd="0" destOrd="0" presId="urn:microsoft.com/office/officeart/2005/8/layout/orgChart1"/>
    <dgm:cxn modelId="{4E827825-8A3B-46EF-8822-06D23727EEC7}" type="presOf" srcId="{71D79EEA-E96E-4544-BCEA-AD890F2D3B1A}" destId="{4943429E-EB2D-4693-A6D2-1401997EB8EC}" srcOrd="0" destOrd="0" presId="urn:microsoft.com/office/officeart/2005/8/layout/orgChart1"/>
    <dgm:cxn modelId="{0EFC1F49-2AD4-4302-A7FA-2A30379BDB0E}" type="presOf" srcId="{4A36A289-A3FA-41A6-87DB-B827E778AB8B}" destId="{E7148888-5815-4BD1-A10A-0207B1E6904E}" srcOrd="1" destOrd="0" presId="urn:microsoft.com/office/officeart/2005/8/layout/orgChart1"/>
    <dgm:cxn modelId="{84241AC9-1652-4CCA-BB7A-23B5E8981942}" type="presOf" srcId="{F1F55DA7-EB26-42A6-92A9-ADDE4A8757B5}" destId="{522BC6F3-1B41-48ED-A4CC-5A74595C5A70}" srcOrd="0" destOrd="0" presId="urn:microsoft.com/office/officeart/2005/8/layout/orgChart1"/>
    <dgm:cxn modelId="{33BEE292-D2AA-43CB-B343-1DFE93011315}" srcId="{AC0584A5-B46E-4D90-862A-A45A1E8E1798}" destId="{43C4E64D-B2B7-447E-93DB-4D7D3397E2B9}" srcOrd="2" destOrd="0" parTransId="{F1F55DA7-EB26-42A6-92A9-ADDE4A8757B5}" sibTransId="{69219BE0-AE8D-4E97-A4DF-06ACF2EDB19B}"/>
    <dgm:cxn modelId="{651EF74F-6F26-44F6-875E-17E2697A01FD}" type="presOf" srcId="{AC0584A5-B46E-4D90-862A-A45A1E8E1798}" destId="{8DE6098A-FFD3-4AA1-8E26-F9FC35901316}" srcOrd="0" destOrd="0" presId="urn:microsoft.com/office/officeart/2005/8/layout/orgChart1"/>
    <dgm:cxn modelId="{148A5B55-632E-4574-905D-CA1609DB9708}" type="presOf" srcId="{B0687CF0-A650-4B81-843F-19FD26D6E4E0}" destId="{921FA7C2-35D5-4F31-A64B-981715E4C889}" srcOrd="0" destOrd="0" presId="urn:microsoft.com/office/officeart/2005/8/layout/orgChart1"/>
    <dgm:cxn modelId="{78AC9653-8762-454A-8DF4-D4368B9AB9EA}" type="presOf" srcId="{352F1171-1030-42FD-93A5-E98283EAD310}" destId="{E3846C2B-A900-4CB2-8D81-4B31E3B4C420}" srcOrd="1" destOrd="0" presId="urn:microsoft.com/office/officeart/2005/8/layout/orgChart1"/>
    <dgm:cxn modelId="{0A395E06-8563-445D-BC86-442A61EF1869}" type="presOf" srcId="{641C3129-1632-4C37-812C-3F5BEB156C51}" destId="{80866669-3923-40F1-8511-67DD9D87AF77}" srcOrd="0" destOrd="0" presId="urn:microsoft.com/office/officeart/2005/8/layout/orgChart1"/>
    <dgm:cxn modelId="{54D5E951-EB25-4926-99A0-8394DC92217C}" srcId="{AC0584A5-B46E-4D90-862A-A45A1E8E1798}" destId="{0A23DBE0-329F-417B-9A33-F027F0C6CB26}" srcOrd="3" destOrd="0" parTransId="{E89E8AE0-DF38-4A36-BDDF-DFC62D80434A}" sibTransId="{6CABE60F-4F06-4D61-BA2B-B1CC53E21FB8}"/>
    <dgm:cxn modelId="{95680499-5DD8-410C-B0F8-22C4A3A118E1}" type="presOf" srcId="{69F6ED12-4AD7-4B0E-8623-FE3836FBECCC}" destId="{B13D527E-4609-4F9D-85C6-21F412801A92}" srcOrd="0" destOrd="0" presId="urn:microsoft.com/office/officeart/2005/8/layout/orgChart1"/>
    <dgm:cxn modelId="{4AEC9969-165C-4739-8D98-4E3D9E33C096}" type="presOf" srcId="{A6C4B01C-A738-4165-8A68-B47D2E0AC21E}" destId="{0363483F-73F4-4472-BD78-E066118FE45C}" srcOrd="0" destOrd="0" presId="urn:microsoft.com/office/officeart/2005/8/layout/orgChart1"/>
    <dgm:cxn modelId="{D6039054-A431-4E05-AA7A-B42F45C86210}" type="presOf" srcId="{4A36A289-A3FA-41A6-87DB-B827E778AB8B}" destId="{EB204722-1A09-40D7-87C5-3B16CA8AD68A}" srcOrd="0" destOrd="0" presId="urn:microsoft.com/office/officeart/2005/8/layout/orgChart1"/>
    <dgm:cxn modelId="{F332A8CB-CF9F-44D8-9E21-788BEE684C0E}" type="presOf" srcId="{0943FC82-9215-4580-ACC9-D34F81487CF7}" destId="{9CD16806-D9E9-4F96-9333-792E07EC8EC4}" srcOrd="1" destOrd="0" presId="urn:microsoft.com/office/officeart/2005/8/layout/orgChart1"/>
    <dgm:cxn modelId="{7DC7E8B4-5BE7-42BF-A2F5-8195BDB0FC3A}" type="presOf" srcId="{E89E8AE0-DF38-4A36-BDDF-DFC62D80434A}" destId="{9F630B83-020F-4EC7-BB9F-318A4BF56DD9}" srcOrd="0" destOrd="0" presId="urn:microsoft.com/office/officeart/2005/8/layout/orgChart1"/>
    <dgm:cxn modelId="{BE1AC76F-1447-49AC-88C3-9C02E0B104F6}" type="presParOf" srcId="{0363483F-73F4-4472-BD78-E066118FE45C}" destId="{85FBA687-0A72-4ABB-8439-383380AD5396}" srcOrd="0" destOrd="0" presId="urn:microsoft.com/office/officeart/2005/8/layout/orgChart1"/>
    <dgm:cxn modelId="{21845CF9-D886-4721-9AF0-6E4312D17A3A}" type="presParOf" srcId="{85FBA687-0A72-4ABB-8439-383380AD5396}" destId="{88F66637-B25D-41D4-84BE-1525F5487901}" srcOrd="0" destOrd="0" presId="urn:microsoft.com/office/officeart/2005/8/layout/orgChart1"/>
    <dgm:cxn modelId="{27C5743B-BB02-4BF3-9F88-0075C24BD2D9}" type="presParOf" srcId="{88F66637-B25D-41D4-84BE-1525F5487901}" destId="{2BEC770D-F190-4D9F-A1EA-00B65115015B}" srcOrd="0" destOrd="0" presId="urn:microsoft.com/office/officeart/2005/8/layout/orgChart1"/>
    <dgm:cxn modelId="{FF0F15F7-0CAF-40E0-A669-E80F10C120BB}" type="presParOf" srcId="{88F66637-B25D-41D4-84BE-1525F5487901}" destId="{9EEFE542-D04A-4C41-856F-0C8FD0F1952C}" srcOrd="1" destOrd="0" presId="urn:microsoft.com/office/officeart/2005/8/layout/orgChart1"/>
    <dgm:cxn modelId="{E9DDD2BB-5B6E-42A8-9CF7-B60D98DFD2EC}" type="presParOf" srcId="{85FBA687-0A72-4ABB-8439-383380AD5396}" destId="{9148DB7D-63E2-42D6-A226-9B6139D1981B}" srcOrd="1" destOrd="0" presId="urn:microsoft.com/office/officeart/2005/8/layout/orgChart1"/>
    <dgm:cxn modelId="{600428D8-9642-44C1-B1F4-66B41DB9199B}" type="presParOf" srcId="{9148DB7D-63E2-42D6-A226-9B6139D1981B}" destId="{6D2785CD-8B07-4571-96FE-29019A1B4B6E}" srcOrd="0" destOrd="0" presId="urn:microsoft.com/office/officeart/2005/8/layout/orgChart1"/>
    <dgm:cxn modelId="{4F9F12F7-F137-481F-A6A1-7DEDC47D0E03}" type="presParOf" srcId="{9148DB7D-63E2-42D6-A226-9B6139D1981B}" destId="{8F880C21-EB6B-45A0-9246-A2C357F30980}" srcOrd="1" destOrd="0" presId="urn:microsoft.com/office/officeart/2005/8/layout/orgChart1"/>
    <dgm:cxn modelId="{834541BF-F439-44D3-866E-A52CD6E64256}" type="presParOf" srcId="{8F880C21-EB6B-45A0-9246-A2C357F30980}" destId="{E7814460-250F-47B2-94C7-9E16B79734A9}" srcOrd="0" destOrd="0" presId="urn:microsoft.com/office/officeart/2005/8/layout/orgChart1"/>
    <dgm:cxn modelId="{AFFE40E9-899A-46B7-A043-FB58CC3D635A}" type="presParOf" srcId="{E7814460-250F-47B2-94C7-9E16B79734A9}" destId="{CA0E5635-E144-4FDB-861E-025E4E3B58D2}" srcOrd="0" destOrd="0" presId="urn:microsoft.com/office/officeart/2005/8/layout/orgChart1"/>
    <dgm:cxn modelId="{E3E9B32B-5EC7-4B39-95A8-BA83021A0D23}" type="presParOf" srcId="{E7814460-250F-47B2-94C7-9E16B79734A9}" destId="{A8E0B372-26F4-459F-BA58-BFF6B5EBF0A1}" srcOrd="1" destOrd="0" presId="urn:microsoft.com/office/officeart/2005/8/layout/orgChart1"/>
    <dgm:cxn modelId="{D0171DFA-9D43-49DC-A23E-EF1EA8C9A3B8}" type="presParOf" srcId="{8F880C21-EB6B-45A0-9246-A2C357F30980}" destId="{BBF0F009-6948-43A6-A7BE-BB05BB68BD34}" srcOrd="1" destOrd="0" presId="urn:microsoft.com/office/officeart/2005/8/layout/orgChart1"/>
    <dgm:cxn modelId="{4222B87C-2879-4E90-A821-44AA35432F77}" type="presParOf" srcId="{8F880C21-EB6B-45A0-9246-A2C357F30980}" destId="{C4974666-AF83-4373-9699-9D564292611B}" srcOrd="2" destOrd="0" presId="urn:microsoft.com/office/officeart/2005/8/layout/orgChart1"/>
    <dgm:cxn modelId="{72AFD738-9A52-4747-A8CC-A93D83392C16}" type="presParOf" srcId="{9148DB7D-63E2-42D6-A226-9B6139D1981B}" destId="{D0FE443B-1508-432B-BCBB-8B7315CFEB70}" srcOrd="2" destOrd="0" presId="urn:microsoft.com/office/officeart/2005/8/layout/orgChart1"/>
    <dgm:cxn modelId="{5AF28E02-A278-4D73-A115-CB999D67CD9C}" type="presParOf" srcId="{9148DB7D-63E2-42D6-A226-9B6139D1981B}" destId="{75C0ED8D-4946-4D92-9284-F06E43DC0EA9}" srcOrd="3" destOrd="0" presId="urn:microsoft.com/office/officeart/2005/8/layout/orgChart1"/>
    <dgm:cxn modelId="{88F912DF-4472-4C7F-9097-865AFF0DF29F}" type="presParOf" srcId="{75C0ED8D-4946-4D92-9284-F06E43DC0EA9}" destId="{985FD0BE-EDAD-4FDF-B792-BB75ED1C1409}" srcOrd="0" destOrd="0" presId="urn:microsoft.com/office/officeart/2005/8/layout/orgChart1"/>
    <dgm:cxn modelId="{B2C8EA34-3B93-458C-86D4-5EACDAC26735}" type="presParOf" srcId="{985FD0BE-EDAD-4FDF-B792-BB75ED1C1409}" destId="{B13D527E-4609-4F9D-85C6-21F412801A92}" srcOrd="0" destOrd="0" presId="urn:microsoft.com/office/officeart/2005/8/layout/orgChart1"/>
    <dgm:cxn modelId="{D018B775-7982-41C5-896E-5E90F448BD68}" type="presParOf" srcId="{985FD0BE-EDAD-4FDF-B792-BB75ED1C1409}" destId="{BA5AF3B1-A094-42FE-BF91-2082558ACB66}" srcOrd="1" destOrd="0" presId="urn:microsoft.com/office/officeart/2005/8/layout/orgChart1"/>
    <dgm:cxn modelId="{D5FA1A72-29FF-4C78-A9BF-E6188E913B14}" type="presParOf" srcId="{75C0ED8D-4946-4D92-9284-F06E43DC0EA9}" destId="{9B7D7206-615F-459B-9C41-8DA63CDF2A74}" srcOrd="1" destOrd="0" presId="urn:microsoft.com/office/officeart/2005/8/layout/orgChart1"/>
    <dgm:cxn modelId="{3D651F36-6A4C-456D-BE4B-EFAE1380CD2E}" type="presParOf" srcId="{75C0ED8D-4946-4D92-9284-F06E43DC0EA9}" destId="{CF20C1B5-B652-48FD-B104-31C34018F070}" srcOrd="2" destOrd="0" presId="urn:microsoft.com/office/officeart/2005/8/layout/orgChart1"/>
    <dgm:cxn modelId="{818F439A-3B65-4CB8-BD26-ADFDF09ADCFF}" type="presParOf" srcId="{9148DB7D-63E2-42D6-A226-9B6139D1981B}" destId="{44F15F0D-C3C0-4346-9FB4-D96C1770D152}" srcOrd="4" destOrd="0" presId="urn:microsoft.com/office/officeart/2005/8/layout/orgChart1"/>
    <dgm:cxn modelId="{0D2F56E5-F966-40BC-A856-AB08026C8233}" type="presParOf" srcId="{9148DB7D-63E2-42D6-A226-9B6139D1981B}" destId="{27C2FFDF-F8C2-47C4-9237-C3E188BEA22D}" srcOrd="5" destOrd="0" presId="urn:microsoft.com/office/officeart/2005/8/layout/orgChart1"/>
    <dgm:cxn modelId="{E7F3BCE9-1374-46FB-9012-6F370D16ABC1}" type="presParOf" srcId="{27C2FFDF-F8C2-47C4-9237-C3E188BEA22D}" destId="{CB4D0C15-23C5-42EB-81F7-39103DA946A1}" srcOrd="0" destOrd="0" presId="urn:microsoft.com/office/officeart/2005/8/layout/orgChart1"/>
    <dgm:cxn modelId="{C51A2074-502E-4457-A843-CE1001587031}" type="presParOf" srcId="{CB4D0C15-23C5-42EB-81F7-39103DA946A1}" destId="{8DE6098A-FFD3-4AA1-8E26-F9FC35901316}" srcOrd="0" destOrd="0" presId="urn:microsoft.com/office/officeart/2005/8/layout/orgChart1"/>
    <dgm:cxn modelId="{94CBB40D-A8E4-4186-9EAD-A9BBC6DFFFC0}" type="presParOf" srcId="{CB4D0C15-23C5-42EB-81F7-39103DA946A1}" destId="{0BFF3F73-F33A-4068-95EE-097B4EE38C42}" srcOrd="1" destOrd="0" presId="urn:microsoft.com/office/officeart/2005/8/layout/orgChart1"/>
    <dgm:cxn modelId="{2432D56B-C983-4C58-9BCE-06B3E92FAE23}" type="presParOf" srcId="{27C2FFDF-F8C2-47C4-9237-C3E188BEA22D}" destId="{F5A6AEA8-BED2-47C9-B635-AF82AD92B4A5}" srcOrd="1" destOrd="0" presId="urn:microsoft.com/office/officeart/2005/8/layout/orgChart1"/>
    <dgm:cxn modelId="{C88918A2-4ECE-45B7-9726-0DA6E318B7CF}" type="presParOf" srcId="{F5A6AEA8-BED2-47C9-B635-AF82AD92B4A5}" destId="{BF83356D-E372-4D02-8B61-2B9B90C45125}" srcOrd="0" destOrd="0" presId="urn:microsoft.com/office/officeart/2005/8/layout/orgChart1"/>
    <dgm:cxn modelId="{91A6C306-4844-41E1-8552-2035C971F06D}" type="presParOf" srcId="{F5A6AEA8-BED2-47C9-B635-AF82AD92B4A5}" destId="{FA466B95-E5DD-44C0-8688-CD8C608458CA}" srcOrd="1" destOrd="0" presId="urn:microsoft.com/office/officeart/2005/8/layout/orgChart1"/>
    <dgm:cxn modelId="{004F7DD9-11F4-4259-8A38-3303F5CD20DC}" type="presParOf" srcId="{FA466B95-E5DD-44C0-8688-CD8C608458CA}" destId="{361A383E-9BF4-425E-B416-E01AA9DA454D}" srcOrd="0" destOrd="0" presId="urn:microsoft.com/office/officeart/2005/8/layout/orgChart1"/>
    <dgm:cxn modelId="{94A8E5DF-2A7C-4A91-9581-7704F9830E98}" type="presParOf" srcId="{361A383E-9BF4-425E-B416-E01AA9DA454D}" destId="{216D5C51-0AD8-4C01-9FC5-C64FBBB70E87}" srcOrd="0" destOrd="0" presId="urn:microsoft.com/office/officeart/2005/8/layout/orgChart1"/>
    <dgm:cxn modelId="{CB18CADB-B113-4D31-BBFD-248FA9C5C5F5}" type="presParOf" srcId="{361A383E-9BF4-425E-B416-E01AA9DA454D}" destId="{09F31C9F-134C-4401-95BE-2F3DDB5C66C2}" srcOrd="1" destOrd="0" presId="urn:microsoft.com/office/officeart/2005/8/layout/orgChart1"/>
    <dgm:cxn modelId="{859940FB-709D-4D78-81D4-5B501B833F12}" type="presParOf" srcId="{FA466B95-E5DD-44C0-8688-CD8C608458CA}" destId="{731F1099-DC34-4727-84D6-4A96ED6DB1D4}" srcOrd="1" destOrd="0" presId="urn:microsoft.com/office/officeart/2005/8/layout/orgChart1"/>
    <dgm:cxn modelId="{18C88F7A-1AA5-4FF3-8C45-D2DA4A54256C}" type="presParOf" srcId="{FA466B95-E5DD-44C0-8688-CD8C608458CA}" destId="{F490FD23-B5EE-4026-AD2C-90FC703A211F}" srcOrd="2" destOrd="0" presId="urn:microsoft.com/office/officeart/2005/8/layout/orgChart1"/>
    <dgm:cxn modelId="{E2D53A00-6EDE-44AC-B1D0-0348AA6A2C2D}" type="presParOf" srcId="{F5A6AEA8-BED2-47C9-B635-AF82AD92B4A5}" destId="{20F2A8FA-E29C-43CC-B31C-657CB81D6ECA}" srcOrd="2" destOrd="0" presId="urn:microsoft.com/office/officeart/2005/8/layout/orgChart1"/>
    <dgm:cxn modelId="{7488B1BF-9708-4764-BB3F-529AEEA43463}" type="presParOf" srcId="{F5A6AEA8-BED2-47C9-B635-AF82AD92B4A5}" destId="{FB88BBF3-A05B-4E80-89EA-541054760802}" srcOrd="3" destOrd="0" presId="urn:microsoft.com/office/officeart/2005/8/layout/orgChart1"/>
    <dgm:cxn modelId="{EFBF5216-2A3F-40FD-A15D-D92BE76A873C}" type="presParOf" srcId="{FB88BBF3-A05B-4E80-89EA-541054760802}" destId="{61F7869B-5315-44A4-9D3D-FA89C01BA253}" srcOrd="0" destOrd="0" presId="urn:microsoft.com/office/officeart/2005/8/layout/orgChart1"/>
    <dgm:cxn modelId="{58CBAF6C-3AB6-4F9D-B0A4-6D0D44575583}" type="presParOf" srcId="{61F7869B-5315-44A4-9D3D-FA89C01BA253}" destId="{921FA7C2-35D5-4F31-A64B-981715E4C889}" srcOrd="0" destOrd="0" presId="urn:microsoft.com/office/officeart/2005/8/layout/orgChart1"/>
    <dgm:cxn modelId="{77591C63-F71E-4D48-B1AF-ABC041F57D21}" type="presParOf" srcId="{61F7869B-5315-44A4-9D3D-FA89C01BA253}" destId="{C3A9810B-C034-4DC6-BBBB-64C8051E55EB}" srcOrd="1" destOrd="0" presId="urn:microsoft.com/office/officeart/2005/8/layout/orgChart1"/>
    <dgm:cxn modelId="{0EABF51F-EF78-452D-A453-8F971A04E26E}" type="presParOf" srcId="{FB88BBF3-A05B-4E80-89EA-541054760802}" destId="{41E2F8DC-CEA9-4485-8DC9-EEF89D234FE0}" srcOrd="1" destOrd="0" presId="urn:microsoft.com/office/officeart/2005/8/layout/orgChart1"/>
    <dgm:cxn modelId="{FCE7CCCB-46AE-42E8-B09E-6512800FE7ED}" type="presParOf" srcId="{FB88BBF3-A05B-4E80-89EA-541054760802}" destId="{A46DDF82-10F5-43FA-B4A2-1F7BCD3937D3}" srcOrd="2" destOrd="0" presId="urn:microsoft.com/office/officeart/2005/8/layout/orgChart1"/>
    <dgm:cxn modelId="{508DFEA4-C481-4122-BE20-B2F3F8E8503D}" type="presParOf" srcId="{F5A6AEA8-BED2-47C9-B635-AF82AD92B4A5}" destId="{522BC6F3-1B41-48ED-A4CC-5A74595C5A70}" srcOrd="4" destOrd="0" presId="urn:microsoft.com/office/officeart/2005/8/layout/orgChart1"/>
    <dgm:cxn modelId="{FC808F64-E138-47E5-8F6F-C36D03067163}" type="presParOf" srcId="{F5A6AEA8-BED2-47C9-B635-AF82AD92B4A5}" destId="{27159587-78F1-4DFD-A525-69FE85E55198}" srcOrd="5" destOrd="0" presId="urn:microsoft.com/office/officeart/2005/8/layout/orgChart1"/>
    <dgm:cxn modelId="{EA2188AF-070E-44D0-BE79-36925E323875}" type="presParOf" srcId="{27159587-78F1-4DFD-A525-69FE85E55198}" destId="{7F139BC9-FC1C-4277-A385-5691886A9D79}" srcOrd="0" destOrd="0" presId="urn:microsoft.com/office/officeart/2005/8/layout/orgChart1"/>
    <dgm:cxn modelId="{61A16169-E952-4828-BD69-E533A1CD078A}" type="presParOf" srcId="{7F139BC9-FC1C-4277-A385-5691886A9D79}" destId="{A02F17E4-9DCE-46C3-AD69-59F43DADF540}" srcOrd="0" destOrd="0" presId="urn:microsoft.com/office/officeart/2005/8/layout/orgChart1"/>
    <dgm:cxn modelId="{5B5E80A8-FE22-4DAF-957D-EAE465B02A69}" type="presParOf" srcId="{7F139BC9-FC1C-4277-A385-5691886A9D79}" destId="{1A707D4D-1C6C-4E31-9801-80D0E872CDC4}" srcOrd="1" destOrd="0" presId="urn:microsoft.com/office/officeart/2005/8/layout/orgChart1"/>
    <dgm:cxn modelId="{6D92CD25-7F5A-4C58-BF0C-C407B2D61921}" type="presParOf" srcId="{27159587-78F1-4DFD-A525-69FE85E55198}" destId="{6A17CC37-D03E-49A1-83A8-86D87EDBBE65}" srcOrd="1" destOrd="0" presId="urn:microsoft.com/office/officeart/2005/8/layout/orgChart1"/>
    <dgm:cxn modelId="{9EDB53E9-9FA7-40F9-A637-D58D0FB34075}" type="presParOf" srcId="{27159587-78F1-4DFD-A525-69FE85E55198}" destId="{B2AAB237-27E9-4D5E-AFDB-180D7F41877E}" srcOrd="2" destOrd="0" presId="urn:microsoft.com/office/officeart/2005/8/layout/orgChart1"/>
    <dgm:cxn modelId="{334FC64B-875B-4895-9565-2EA9E4E346A8}" type="presParOf" srcId="{F5A6AEA8-BED2-47C9-B635-AF82AD92B4A5}" destId="{9F630B83-020F-4EC7-BB9F-318A4BF56DD9}" srcOrd="6" destOrd="0" presId="urn:microsoft.com/office/officeart/2005/8/layout/orgChart1"/>
    <dgm:cxn modelId="{3AE2E022-229C-47A0-8212-BE590DE11238}" type="presParOf" srcId="{F5A6AEA8-BED2-47C9-B635-AF82AD92B4A5}" destId="{6CD8BE25-B083-430F-8473-EDCB6625D75C}" srcOrd="7" destOrd="0" presId="urn:microsoft.com/office/officeart/2005/8/layout/orgChart1"/>
    <dgm:cxn modelId="{5CE2DFEB-43D0-4438-B530-14CB0DA8CAEF}" type="presParOf" srcId="{6CD8BE25-B083-430F-8473-EDCB6625D75C}" destId="{A1AAF89E-1DBA-43DF-9EA5-667541C5CC12}" srcOrd="0" destOrd="0" presId="urn:microsoft.com/office/officeart/2005/8/layout/orgChart1"/>
    <dgm:cxn modelId="{6B395244-2AC0-4C28-AAC4-8894C00A0682}" type="presParOf" srcId="{A1AAF89E-1DBA-43DF-9EA5-667541C5CC12}" destId="{823ACE05-C270-4139-9784-C866EFA26395}" srcOrd="0" destOrd="0" presId="urn:microsoft.com/office/officeart/2005/8/layout/orgChart1"/>
    <dgm:cxn modelId="{F9771633-6E14-4BED-9684-A2D9D05705A3}" type="presParOf" srcId="{A1AAF89E-1DBA-43DF-9EA5-667541C5CC12}" destId="{CE817656-C5D5-42BD-8C13-DDEC99FDD113}" srcOrd="1" destOrd="0" presId="urn:microsoft.com/office/officeart/2005/8/layout/orgChart1"/>
    <dgm:cxn modelId="{196FF9E0-E15E-4887-80E7-A79BABC5041C}" type="presParOf" srcId="{6CD8BE25-B083-430F-8473-EDCB6625D75C}" destId="{FB37E048-F9A8-436A-8B6A-102EDCDBE609}" srcOrd="1" destOrd="0" presId="urn:microsoft.com/office/officeart/2005/8/layout/orgChart1"/>
    <dgm:cxn modelId="{DFAB7429-D4D5-4FB4-B8FC-56C65498181E}" type="presParOf" srcId="{6CD8BE25-B083-430F-8473-EDCB6625D75C}" destId="{5CAB3549-8511-4507-B435-065DA0ABCE4F}" srcOrd="2" destOrd="0" presId="urn:microsoft.com/office/officeart/2005/8/layout/orgChart1"/>
    <dgm:cxn modelId="{FFA26CBC-8C22-42D2-8292-34E4B291D879}" type="presParOf" srcId="{F5A6AEA8-BED2-47C9-B635-AF82AD92B4A5}" destId="{B355EA8E-CDDE-4B1B-8A9D-62E83EB587EC}" srcOrd="8" destOrd="0" presId="urn:microsoft.com/office/officeart/2005/8/layout/orgChart1"/>
    <dgm:cxn modelId="{BA24FE1A-D7DD-4E5C-A5C0-95C062495A5E}" type="presParOf" srcId="{F5A6AEA8-BED2-47C9-B635-AF82AD92B4A5}" destId="{00DBEEBE-E670-43DE-A2C3-20566037C586}" srcOrd="9" destOrd="0" presId="urn:microsoft.com/office/officeart/2005/8/layout/orgChart1"/>
    <dgm:cxn modelId="{755A328A-A013-497C-9E38-4072B4CE00B6}" type="presParOf" srcId="{00DBEEBE-E670-43DE-A2C3-20566037C586}" destId="{1D37F92A-DBBB-4C5E-B517-93C68B8752B2}" srcOrd="0" destOrd="0" presId="urn:microsoft.com/office/officeart/2005/8/layout/orgChart1"/>
    <dgm:cxn modelId="{A360EB62-CE36-482D-8398-C0CF9F254AD7}" type="presParOf" srcId="{1D37F92A-DBBB-4C5E-B517-93C68B8752B2}" destId="{7317F46C-CDF9-40CC-9F63-75D3024E1817}" srcOrd="0" destOrd="0" presId="urn:microsoft.com/office/officeart/2005/8/layout/orgChart1"/>
    <dgm:cxn modelId="{F2921E73-A1F1-4703-B2D8-FC237B7B4E8E}" type="presParOf" srcId="{1D37F92A-DBBB-4C5E-B517-93C68B8752B2}" destId="{E3846C2B-A900-4CB2-8D81-4B31E3B4C420}" srcOrd="1" destOrd="0" presId="urn:microsoft.com/office/officeart/2005/8/layout/orgChart1"/>
    <dgm:cxn modelId="{7C64DF27-04A6-46E6-BF17-F4BC15AE6A35}" type="presParOf" srcId="{00DBEEBE-E670-43DE-A2C3-20566037C586}" destId="{6FA4B326-2356-42FC-BE56-8528AD8D50F8}" srcOrd="1" destOrd="0" presId="urn:microsoft.com/office/officeart/2005/8/layout/orgChart1"/>
    <dgm:cxn modelId="{E00BE292-AA11-4813-833E-AE3DF0587B46}" type="presParOf" srcId="{6FA4B326-2356-42FC-BE56-8528AD8D50F8}" destId="{303FC13D-FDE6-4DB2-AF52-FA9AE6418129}" srcOrd="0" destOrd="0" presId="urn:microsoft.com/office/officeart/2005/8/layout/orgChart1"/>
    <dgm:cxn modelId="{070C14BF-8A23-4F4E-9DE4-BEA4BB5DC678}" type="presParOf" srcId="{6FA4B326-2356-42FC-BE56-8528AD8D50F8}" destId="{0C158169-15DA-4087-A2A5-90803E8BD9D8}" srcOrd="1" destOrd="0" presId="urn:microsoft.com/office/officeart/2005/8/layout/orgChart1"/>
    <dgm:cxn modelId="{9D1AE6A3-DC39-41EC-A392-D980276A748E}" type="presParOf" srcId="{0C158169-15DA-4087-A2A5-90803E8BD9D8}" destId="{5B36C8F5-CF48-4CD5-97A7-1419FBD9C61E}" srcOrd="0" destOrd="0" presId="urn:microsoft.com/office/officeart/2005/8/layout/orgChart1"/>
    <dgm:cxn modelId="{33BC83E8-0466-41C0-B1AB-357AA5CDB11B}" type="presParOf" srcId="{5B36C8F5-CF48-4CD5-97A7-1419FBD9C61E}" destId="{24365092-5DDF-459E-9E08-83205650F072}" srcOrd="0" destOrd="0" presId="urn:microsoft.com/office/officeart/2005/8/layout/orgChart1"/>
    <dgm:cxn modelId="{4E36CD49-218C-4392-AA71-90A31A190425}" type="presParOf" srcId="{5B36C8F5-CF48-4CD5-97A7-1419FBD9C61E}" destId="{9CD16806-D9E9-4F96-9333-792E07EC8EC4}" srcOrd="1" destOrd="0" presId="urn:microsoft.com/office/officeart/2005/8/layout/orgChart1"/>
    <dgm:cxn modelId="{DB16307B-6964-4E9B-99F0-458D7E666828}" type="presParOf" srcId="{0C158169-15DA-4087-A2A5-90803E8BD9D8}" destId="{217F4014-B993-4C11-988B-11EE3280CE79}" srcOrd="1" destOrd="0" presId="urn:microsoft.com/office/officeart/2005/8/layout/orgChart1"/>
    <dgm:cxn modelId="{3285727E-2D8E-456F-9094-5E4EB7960992}" type="presParOf" srcId="{0C158169-15DA-4087-A2A5-90803E8BD9D8}" destId="{FFEAD150-391B-4503-9CA7-9F335E124D51}" srcOrd="2" destOrd="0" presId="urn:microsoft.com/office/officeart/2005/8/layout/orgChart1"/>
    <dgm:cxn modelId="{BD9D25D6-8CCC-4524-8CCE-4F89C9E56327}" type="presParOf" srcId="{6FA4B326-2356-42FC-BE56-8528AD8D50F8}" destId="{4943429E-EB2D-4693-A6D2-1401997EB8EC}" srcOrd="2" destOrd="0" presId="urn:microsoft.com/office/officeart/2005/8/layout/orgChart1"/>
    <dgm:cxn modelId="{A984141C-2830-46AA-9742-1C3887B333B2}" type="presParOf" srcId="{6FA4B326-2356-42FC-BE56-8528AD8D50F8}" destId="{C5543898-C517-4D2C-9108-C2F9DE6906C3}" srcOrd="3" destOrd="0" presId="urn:microsoft.com/office/officeart/2005/8/layout/orgChart1"/>
    <dgm:cxn modelId="{E23B08D5-114E-4548-ABEC-03344CE8EAFC}" type="presParOf" srcId="{C5543898-C517-4D2C-9108-C2F9DE6906C3}" destId="{2FFF7679-7B0B-4997-954A-6261E1376E32}" srcOrd="0" destOrd="0" presId="urn:microsoft.com/office/officeart/2005/8/layout/orgChart1"/>
    <dgm:cxn modelId="{AB832853-4F4D-46BF-93A9-F262845D9D58}" type="presParOf" srcId="{2FFF7679-7B0B-4997-954A-6261E1376E32}" destId="{9C66F5C5-1A2E-488A-917B-841B42BB40D5}" srcOrd="0" destOrd="0" presId="urn:microsoft.com/office/officeart/2005/8/layout/orgChart1"/>
    <dgm:cxn modelId="{8B070E91-3370-420A-A00B-86405FA637A9}" type="presParOf" srcId="{2FFF7679-7B0B-4997-954A-6261E1376E32}" destId="{0C2AEB42-DB90-4488-B7E2-D51D0D998F33}" srcOrd="1" destOrd="0" presId="urn:microsoft.com/office/officeart/2005/8/layout/orgChart1"/>
    <dgm:cxn modelId="{101BD37A-D16E-4529-9B41-8EF55100073F}" type="presParOf" srcId="{C5543898-C517-4D2C-9108-C2F9DE6906C3}" destId="{97331F72-6A32-4E67-B6B5-DEE8AFB694A3}" srcOrd="1" destOrd="0" presId="urn:microsoft.com/office/officeart/2005/8/layout/orgChart1"/>
    <dgm:cxn modelId="{FA2FB07A-F174-43A2-9712-96F33FA573BB}" type="presParOf" srcId="{C5543898-C517-4D2C-9108-C2F9DE6906C3}" destId="{3779EE1B-651A-443C-9F08-25C96EDB323B}" srcOrd="2" destOrd="0" presId="urn:microsoft.com/office/officeart/2005/8/layout/orgChart1"/>
    <dgm:cxn modelId="{CCCB6157-A91B-4621-9EFE-777228D23186}" type="presParOf" srcId="{00DBEEBE-E670-43DE-A2C3-20566037C586}" destId="{FF791DEF-B1D0-4EBF-8654-09738E9FB929}" srcOrd="2" destOrd="0" presId="urn:microsoft.com/office/officeart/2005/8/layout/orgChart1"/>
    <dgm:cxn modelId="{A5126BFC-DCB1-47DC-A2C1-AF1A6ED9AB42}" type="presParOf" srcId="{27C2FFDF-F8C2-47C4-9237-C3E188BEA22D}" destId="{D068A93D-99C0-4FA5-BB0C-12F29DAF6AC8}" srcOrd="2" destOrd="0" presId="urn:microsoft.com/office/officeart/2005/8/layout/orgChart1"/>
    <dgm:cxn modelId="{B18F2E37-226D-460F-9394-3D9CFAEB6D68}" type="presParOf" srcId="{9148DB7D-63E2-42D6-A226-9B6139D1981B}" destId="{1ED0B017-879E-441B-9C4D-C7AF781CE9A8}" srcOrd="6" destOrd="0" presId="urn:microsoft.com/office/officeart/2005/8/layout/orgChart1"/>
    <dgm:cxn modelId="{4249563D-A258-4B8D-A325-498079CB2176}" type="presParOf" srcId="{9148DB7D-63E2-42D6-A226-9B6139D1981B}" destId="{15478EE8-A0A1-41D5-AFF6-5447370506A9}" srcOrd="7" destOrd="0" presId="urn:microsoft.com/office/officeart/2005/8/layout/orgChart1"/>
    <dgm:cxn modelId="{71180788-A7C6-4FE3-8ED5-5F88D0F7BA6A}" type="presParOf" srcId="{15478EE8-A0A1-41D5-AFF6-5447370506A9}" destId="{4025F753-6C97-457B-973A-4DE3A4F86ECA}" srcOrd="0" destOrd="0" presId="urn:microsoft.com/office/officeart/2005/8/layout/orgChart1"/>
    <dgm:cxn modelId="{C3E2DA12-5627-4D6A-B794-4029F43E2F8D}" type="presParOf" srcId="{4025F753-6C97-457B-973A-4DE3A4F86ECA}" destId="{EB204722-1A09-40D7-87C5-3B16CA8AD68A}" srcOrd="0" destOrd="0" presId="urn:microsoft.com/office/officeart/2005/8/layout/orgChart1"/>
    <dgm:cxn modelId="{B9D177AF-9E4D-48E3-AB79-78CE9DBF6BA0}" type="presParOf" srcId="{4025F753-6C97-457B-973A-4DE3A4F86ECA}" destId="{E7148888-5815-4BD1-A10A-0207B1E6904E}" srcOrd="1" destOrd="0" presId="urn:microsoft.com/office/officeart/2005/8/layout/orgChart1"/>
    <dgm:cxn modelId="{387AEEB0-3872-4EF1-9BF7-883B7E74F8EE}" type="presParOf" srcId="{15478EE8-A0A1-41D5-AFF6-5447370506A9}" destId="{550D9C29-8DDF-488B-B5B9-B17085FC610E}" srcOrd="1" destOrd="0" presId="urn:microsoft.com/office/officeart/2005/8/layout/orgChart1"/>
    <dgm:cxn modelId="{25D7AF10-87BB-44E3-BDE1-E313B14AAC37}" type="presParOf" srcId="{15478EE8-A0A1-41D5-AFF6-5447370506A9}" destId="{9B5E8999-68C8-45E3-A30C-ECC293368D4B}" srcOrd="2" destOrd="0" presId="urn:microsoft.com/office/officeart/2005/8/layout/orgChart1"/>
    <dgm:cxn modelId="{FED08665-FD14-483A-8F94-4992B8CA1F7F}" type="presParOf" srcId="{85FBA687-0A72-4ABB-8439-383380AD5396}" destId="{EB8804E2-5BD3-48E1-A6B7-FB676BC72494}" srcOrd="2" destOrd="0" presId="urn:microsoft.com/office/officeart/2005/8/layout/orgChart1"/>
    <dgm:cxn modelId="{040AA0C4-58ED-419B-8790-6168B7846613}" type="presParOf" srcId="{EB8804E2-5BD3-48E1-A6B7-FB676BC72494}" destId="{F7457493-1F82-4F43-877E-C9FC7C7C08C6}" srcOrd="0" destOrd="0" presId="urn:microsoft.com/office/officeart/2005/8/layout/orgChart1"/>
    <dgm:cxn modelId="{C0376F7B-BC6D-4324-8EA8-688570111FAD}" type="presParOf" srcId="{EB8804E2-5BD3-48E1-A6B7-FB676BC72494}" destId="{F3F7F57A-D947-4798-B293-121448CA5761}" srcOrd="1" destOrd="0" presId="urn:microsoft.com/office/officeart/2005/8/layout/orgChart1"/>
    <dgm:cxn modelId="{C34E8A83-3D8B-493B-929D-24C4B67ABA0B}" type="presParOf" srcId="{F3F7F57A-D947-4798-B293-121448CA5761}" destId="{C24908E9-1351-4478-8138-355C035ADFB9}" srcOrd="0" destOrd="0" presId="urn:microsoft.com/office/officeart/2005/8/layout/orgChart1"/>
    <dgm:cxn modelId="{5E7843B3-55E3-4BC1-99F4-15CABE4820F4}" type="presParOf" srcId="{C24908E9-1351-4478-8138-355C035ADFB9}" destId="{23DBE763-30FE-40D8-BF7A-9EC55CB34AF4}" srcOrd="0" destOrd="0" presId="urn:microsoft.com/office/officeart/2005/8/layout/orgChart1"/>
    <dgm:cxn modelId="{3417D51E-C33F-4EC8-A86D-D89FFD203F88}" type="presParOf" srcId="{C24908E9-1351-4478-8138-355C035ADFB9}" destId="{34AA05C6-6A5C-44C5-8FC1-2B7BD3C80B5D}" srcOrd="1" destOrd="0" presId="urn:microsoft.com/office/officeart/2005/8/layout/orgChart1"/>
    <dgm:cxn modelId="{0F27A388-35AB-4A3E-B33E-ECAEC2F210EE}" type="presParOf" srcId="{F3F7F57A-D947-4798-B293-121448CA5761}" destId="{2F8FA363-4C20-42B6-B7CB-B095DC9FE215}" srcOrd="1" destOrd="0" presId="urn:microsoft.com/office/officeart/2005/8/layout/orgChart1"/>
    <dgm:cxn modelId="{A3C82860-941E-412B-B0F2-EA1C9FCB5738}" type="presParOf" srcId="{F3F7F57A-D947-4798-B293-121448CA5761}" destId="{BD6DE762-0CC1-4941-B6D1-01C61F3FF9C0}" srcOrd="2" destOrd="0" presId="urn:microsoft.com/office/officeart/2005/8/layout/orgChart1"/>
    <dgm:cxn modelId="{D49484D6-5303-428E-984E-395C8829CBF6}" type="presParOf" srcId="{EB8804E2-5BD3-48E1-A6B7-FB676BC72494}" destId="{385210C4-3352-4AD0-926C-1D88D14FA19E}" srcOrd="2" destOrd="0" presId="urn:microsoft.com/office/officeart/2005/8/layout/orgChart1"/>
    <dgm:cxn modelId="{B0BDD184-CA9B-4C9F-979A-F4CA63DE2704}" type="presParOf" srcId="{EB8804E2-5BD3-48E1-A6B7-FB676BC72494}" destId="{55D024B6-65E3-4E3D-B1E3-16D7A305E11F}" srcOrd="3" destOrd="0" presId="urn:microsoft.com/office/officeart/2005/8/layout/orgChart1"/>
    <dgm:cxn modelId="{6847C65A-3CF1-480A-B57C-F08E09AFD598}" type="presParOf" srcId="{55D024B6-65E3-4E3D-B1E3-16D7A305E11F}" destId="{CBDBD3D0-2066-4085-9094-BAD66621029C}" srcOrd="0" destOrd="0" presId="urn:microsoft.com/office/officeart/2005/8/layout/orgChart1"/>
    <dgm:cxn modelId="{9D95CAE9-A500-435D-9362-931BAF8166DF}" type="presParOf" srcId="{CBDBD3D0-2066-4085-9094-BAD66621029C}" destId="{80866669-3923-40F1-8511-67DD9D87AF77}" srcOrd="0" destOrd="0" presId="urn:microsoft.com/office/officeart/2005/8/layout/orgChart1"/>
    <dgm:cxn modelId="{27817A75-6D7D-4D6A-A392-44BC7B0BA1D2}" type="presParOf" srcId="{CBDBD3D0-2066-4085-9094-BAD66621029C}" destId="{2F40AF97-9BC9-453C-883E-425BFA3617BB}" srcOrd="1" destOrd="0" presId="urn:microsoft.com/office/officeart/2005/8/layout/orgChart1"/>
    <dgm:cxn modelId="{91473187-34DE-4838-ABBE-4A24949C70FF}" type="presParOf" srcId="{55D024B6-65E3-4E3D-B1E3-16D7A305E11F}" destId="{12601A11-B343-4BEA-96DA-46BBF19334AF}" srcOrd="1" destOrd="0" presId="urn:microsoft.com/office/officeart/2005/8/layout/orgChart1"/>
    <dgm:cxn modelId="{E517DC59-B1DB-4C6E-9FF0-DD455E3FB227}" type="presParOf" srcId="{55D024B6-65E3-4E3D-B1E3-16D7A305E11F}" destId="{33F3D9D6-E6B1-42F1-A65C-401F9DAC06DB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C315273-FFF7-45C9-AB5B-458B231CEA5D}" type="doc">
      <dgm:prSet loTypeId="urn:microsoft.com/office/officeart/2005/8/layout/arrow5" loCatId="relationship" qsTypeId="urn:microsoft.com/office/officeart/2005/8/quickstyle/simple1" qsCatId="simple" csTypeId="urn:microsoft.com/office/officeart/2005/8/colors/colorful2" csCatId="colorful" phldr="1"/>
      <dgm:spPr>
        <a:scene3d>
          <a:camera prst="orthographicFront">
            <a:rot lat="0" lon="0" rev="3600000"/>
          </a:camera>
          <a:lightRig rig="threePt" dir="t"/>
        </a:scene3d>
      </dgm:spPr>
      <dgm:t>
        <a:bodyPr/>
        <a:lstStyle/>
        <a:p>
          <a:endParaRPr lang="de-DE"/>
        </a:p>
      </dgm:t>
    </dgm:pt>
    <dgm:pt modelId="{97D9CEEE-EDDF-4E33-8FB7-42DF12E484BF}">
      <dgm:prSet phldrT="[Text]"/>
      <dgm:spPr/>
      <dgm:t>
        <a:bodyPr/>
        <a:lstStyle/>
        <a:p>
          <a:r>
            <a:rPr lang="de-DE" dirty="0" smtClean="0"/>
            <a:t>A</a:t>
          </a:r>
          <a:endParaRPr lang="de-DE" dirty="0"/>
        </a:p>
      </dgm:t>
    </dgm:pt>
    <dgm:pt modelId="{0F9D97DC-D823-403B-BE5F-672DD8B1E108}" type="parTrans" cxnId="{F3BC6D77-0D0A-4234-925F-E4FCF4D27C95}">
      <dgm:prSet/>
      <dgm:spPr/>
      <dgm:t>
        <a:bodyPr/>
        <a:lstStyle/>
        <a:p>
          <a:endParaRPr lang="de-DE"/>
        </a:p>
      </dgm:t>
    </dgm:pt>
    <dgm:pt modelId="{8E1591E2-24FC-4858-8694-1206D11696D6}" type="sibTrans" cxnId="{F3BC6D77-0D0A-4234-925F-E4FCF4D27C95}">
      <dgm:prSet/>
      <dgm:spPr/>
      <dgm:t>
        <a:bodyPr/>
        <a:lstStyle/>
        <a:p>
          <a:endParaRPr lang="de-DE"/>
        </a:p>
      </dgm:t>
    </dgm:pt>
    <dgm:pt modelId="{11C25412-E7B4-479C-8552-A071AA75C90D}">
      <dgm:prSet phldrT="[Text]"/>
      <dgm:spPr/>
      <dgm:t>
        <a:bodyPr/>
        <a:lstStyle/>
        <a:p>
          <a:r>
            <a:rPr lang="de-DE" dirty="0" smtClean="0"/>
            <a:t>B</a:t>
          </a:r>
          <a:endParaRPr lang="de-DE" dirty="0"/>
        </a:p>
      </dgm:t>
    </dgm:pt>
    <dgm:pt modelId="{239FCA77-A04F-45A0-9024-59BEC2FB5890}" type="parTrans" cxnId="{161B3527-54EF-4B79-9BEA-9E53B43E42B7}">
      <dgm:prSet/>
      <dgm:spPr/>
      <dgm:t>
        <a:bodyPr/>
        <a:lstStyle/>
        <a:p>
          <a:endParaRPr lang="de-DE"/>
        </a:p>
      </dgm:t>
    </dgm:pt>
    <dgm:pt modelId="{676D82E9-C317-47F6-AD1F-A77F46A7988B}" type="sibTrans" cxnId="{161B3527-54EF-4B79-9BEA-9E53B43E42B7}">
      <dgm:prSet/>
      <dgm:spPr/>
      <dgm:t>
        <a:bodyPr/>
        <a:lstStyle/>
        <a:p>
          <a:endParaRPr lang="de-DE"/>
        </a:p>
      </dgm:t>
    </dgm:pt>
    <dgm:pt modelId="{41B047AE-B9D8-48DF-8F6F-0431580920A8}">
      <dgm:prSet phldrT="[Text]"/>
      <dgm:spPr/>
      <dgm:t>
        <a:bodyPr/>
        <a:lstStyle/>
        <a:p>
          <a:r>
            <a:rPr lang="de-DE" dirty="0" smtClean="0"/>
            <a:t>C</a:t>
          </a:r>
          <a:endParaRPr lang="de-DE" dirty="0"/>
        </a:p>
      </dgm:t>
    </dgm:pt>
    <dgm:pt modelId="{2224D98C-D0EB-4986-B106-44557F90CD29}" type="parTrans" cxnId="{0DC4EF6E-F2B6-4A08-8C28-433157855556}">
      <dgm:prSet/>
      <dgm:spPr/>
      <dgm:t>
        <a:bodyPr/>
        <a:lstStyle/>
        <a:p>
          <a:endParaRPr lang="de-DE"/>
        </a:p>
      </dgm:t>
    </dgm:pt>
    <dgm:pt modelId="{2C1DBA0A-90BD-4E5A-B1A2-AA283CD20A73}" type="sibTrans" cxnId="{0DC4EF6E-F2B6-4A08-8C28-433157855556}">
      <dgm:prSet/>
      <dgm:spPr/>
      <dgm:t>
        <a:bodyPr/>
        <a:lstStyle/>
        <a:p>
          <a:endParaRPr lang="de-DE"/>
        </a:p>
      </dgm:t>
    </dgm:pt>
    <dgm:pt modelId="{6023BB7F-F55C-422E-8DCC-E9DCB2460AB2}" type="pres">
      <dgm:prSet presAssocID="{3C315273-FFF7-45C9-AB5B-458B231CEA5D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de-DE"/>
        </a:p>
      </dgm:t>
    </dgm:pt>
    <dgm:pt modelId="{DAF6459B-7EBB-4428-BAB0-B33FDD6F6A03}" type="pres">
      <dgm:prSet presAssocID="{97D9CEEE-EDDF-4E33-8FB7-42DF12E484BF}" presName="arrow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0E199C21-774B-46C2-A809-C59F5F4BC632}" type="pres">
      <dgm:prSet presAssocID="{11C25412-E7B4-479C-8552-A071AA75C90D}" presName="arrow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54B59407-EE7C-48B0-A6E8-E8F8FDA1A175}" type="pres">
      <dgm:prSet presAssocID="{41B047AE-B9D8-48DF-8F6F-0431580920A8}" presName="arrow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</dgm:ptLst>
  <dgm:cxnLst>
    <dgm:cxn modelId="{488310B4-0DFE-4684-A8DB-0D16BC27DCC2}" type="presOf" srcId="{11C25412-E7B4-479C-8552-A071AA75C90D}" destId="{0E199C21-774B-46C2-A809-C59F5F4BC632}" srcOrd="0" destOrd="0" presId="urn:microsoft.com/office/officeart/2005/8/layout/arrow5"/>
    <dgm:cxn modelId="{7EEA7DB9-F504-40DA-9605-0FD1B2F9DD2A}" type="presOf" srcId="{41B047AE-B9D8-48DF-8F6F-0431580920A8}" destId="{54B59407-EE7C-48B0-A6E8-E8F8FDA1A175}" srcOrd="0" destOrd="0" presId="urn:microsoft.com/office/officeart/2005/8/layout/arrow5"/>
    <dgm:cxn modelId="{0DC4EF6E-F2B6-4A08-8C28-433157855556}" srcId="{3C315273-FFF7-45C9-AB5B-458B231CEA5D}" destId="{41B047AE-B9D8-48DF-8F6F-0431580920A8}" srcOrd="2" destOrd="0" parTransId="{2224D98C-D0EB-4986-B106-44557F90CD29}" sibTransId="{2C1DBA0A-90BD-4E5A-B1A2-AA283CD20A73}"/>
    <dgm:cxn modelId="{161B3527-54EF-4B79-9BEA-9E53B43E42B7}" srcId="{3C315273-FFF7-45C9-AB5B-458B231CEA5D}" destId="{11C25412-E7B4-479C-8552-A071AA75C90D}" srcOrd="1" destOrd="0" parTransId="{239FCA77-A04F-45A0-9024-59BEC2FB5890}" sibTransId="{676D82E9-C317-47F6-AD1F-A77F46A7988B}"/>
    <dgm:cxn modelId="{CBB0879F-9735-4DC0-9913-75CA7BB59BD5}" type="presOf" srcId="{3C315273-FFF7-45C9-AB5B-458B231CEA5D}" destId="{6023BB7F-F55C-422E-8DCC-E9DCB2460AB2}" srcOrd="0" destOrd="0" presId="urn:microsoft.com/office/officeart/2005/8/layout/arrow5"/>
    <dgm:cxn modelId="{6A77A2B3-BB2B-4D9D-84AB-0F84CB0AF028}" type="presOf" srcId="{97D9CEEE-EDDF-4E33-8FB7-42DF12E484BF}" destId="{DAF6459B-7EBB-4428-BAB0-B33FDD6F6A03}" srcOrd="0" destOrd="0" presId="urn:microsoft.com/office/officeart/2005/8/layout/arrow5"/>
    <dgm:cxn modelId="{F3BC6D77-0D0A-4234-925F-E4FCF4D27C95}" srcId="{3C315273-FFF7-45C9-AB5B-458B231CEA5D}" destId="{97D9CEEE-EDDF-4E33-8FB7-42DF12E484BF}" srcOrd="0" destOrd="0" parTransId="{0F9D97DC-D823-403B-BE5F-672DD8B1E108}" sibTransId="{8E1591E2-24FC-4858-8694-1206D11696D6}"/>
    <dgm:cxn modelId="{19409B02-4846-4A7C-BD00-0CF86D8D71E6}" type="presParOf" srcId="{6023BB7F-F55C-422E-8DCC-E9DCB2460AB2}" destId="{DAF6459B-7EBB-4428-BAB0-B33FDD6F6A03}" srcOrd="0" destOrd="0" presId="urn:microsoft.com/office/officeart/2005/8/layout/arrow5"/>
    <dgm:cxn modelId="{EAAC2490-A344-4C79-9276-79B6B1D329AD}" type="presParOf" srcId="{6023BB7F-F55C-422E-8DCC-E9DCB2460AB2}" destId="{0E199C21-774B-46C2-A809-C59F5F4BC632}" srcOrd="1" destOrd="0" presId="urn:microsoft.com/office/officeart/2005/8/layout/arrow5"/>
    <dgm:cxn modelId="{FE59947E-15E5-48A5-828C-0E631696E439}" type="presParOf" srcId="{6023BB7F-F55C-422E-8DCC-E9DCB2460AB2}" destId="{54B59407-EE7C-48B0-A6E8-E8F8FDA1A175}" srcOrd="2" destOrd="0" presId="urn:microsoft.com/office/officeart/2005/8/layout/arrow5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85210C4-3352-4AD0-926C-1D88D14FA19E}">
      <dsp:nvSpPr>
        <dsp:cNvPr id="0" name=""/>
        <dsp:cNvSpPr/>
      </dsp:nvSpPr>
      <dsp:spPr>
        <a:xfrm>
          <a:off x="3605212" y="343850"/>
          <a:ext cx="725614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87473"/>
              </a:moveTo>
              <a:lnTo>
                <a:pt x="725614" y="4572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7457493-1F82-4F43-877E-C9FC7C7C08C6}">
      <dsp:nvSpPr>
        <dsp:cNvPr id="0" name=""/>
        <dsp:cNvSpPr/>
      </dsp:nvSpPr>
      <dsp:spPr>
        <a:xfrm>
          <a:off x="2886945" y="342921"/>
          <a:ext cx="718266" cy="91440"/>
        </a:xfrm>
        <a:custGeom>
          <a:avLst/>
          <a:gdLst/>
          <a:ahLst/>
          <a:cxnLst/>
          <a:rect l="0" t="0" r="0" b="0"/>
          <a:pathLst>
            <a:path>
              <a:moveTo>
                <a:pt x="718266" y="88403"/>
              </a:moveTo>
              <a:lnTo>
                <a:pt x="0" y="4572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ED0B017-879E-441B-9C4D-C7AF781CE9A8}">
      <dsp:nvSpPr>
        <dsp:cNvPr id="0" name=""/>
        <dsp:cNvSpPr/>
      </dsp:nvSpPr>
      <dsp:spPr>
        <a:xfrm>
          <a:off x="3605212" y="431324"/>
          <a:ext cx="1561580" cy="79154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01205"/>
              </a:lnTo>
              <a:lnTo>
                <a:pt x="1561580" y="701205"/>
              </a:lnTo>
              <a:lnTo>
                <a:pt x="1561580" y="791544"/>
              </a:lnTo>
            </a:path>
          </a:pathLst>
        </a:custGeom>
        <a:noFill/>
        <a:ln w="53975" cap="flat" cmpd="sng" algn="ctr">
          <a:solidFill>
            <a:srgbClr val="0070C0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943429E-EB2D-4693-A6D2-1401997EB8EC}">
      <dsp:nvSpPr>
        <dsp:cNvPr id="0" name=""/>
        <dsp:cNvSpPr/>
      </dsp:nvSpPr>
      <dsp:spPr>
        <a:xfrm>
          <a:off x="3045968" y="3485655"/>
          <a:ext cx="132730" cy="96930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69302"/>
              </a:lnTo>
              <a:lnTo>
                <a:pt x="132730" y="969302"/>
              </a:lnTo>
            </a:path>
          </a:pathLst>
        </a:custGeom>
        <a:noFill/>
        <a:ln w="60325" cap="flat" cmpd="sng" algn="ctr">
          <a:solidFill>
            <a:srgbClr val="FF0000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03FC13D-FDE6-4DB2-AF52-FA9AE6418129}">
      <dsp:nvSpPr>
        <dsp:cNvPr id="0" name=""/>
        <dsp:cNvSpPr/>
      </dsp:nvSpPr>
      <dsp:spPr>
        <a:xfrm>
          <a:off x="3045968" y="3485655"/>
          <a:ext cx="132730" cy="35843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58436"/>
              </a:lnTo>
              <a:lnTo>
                <a:pt x="132730" y="358436"/>
              </a:lnTo>
            </a:path>
          </a:pathLst>
        </a:custGeom>
        <a:noFill/>
        <a:ln w="60325" cap="flat" cmpd="sng" algn="ctr">
          <a:solidFill>
            <a:srgbClr val="FF0000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355EA8E-CDDE-4B1B-8A9D-62E83EB587EC}">
      <dsp:nvSpPr>
        <dsp:cNvPr id="0" name=""/>
        <dsp:cNvSpPr/>
      </dsp:nvSpPr>
      <dsp:spPr>
        <a:xfrm>
          <a:off x="3820306" y="1653057"/>
          <a:ext cx="305433" cy="1617504"/>
        </a:xfrm>
        <a:custGeom>
          <a:avLst/>
          <a:gdLst/>
          <a:ahLst/>
          <a:cxnLst/>
          <a:rect l="0" t="0" r="0" b="0"/>
          <a:pathLst>
            <a:path>
              <a:moveTo>
                <a:pt x="305433" y="0"/>
              </a:moveTo>
              <a:lnTo>
                <a:pt x="305433" y="1617504"/>
              </a:lnTo>
              <a:lnTo>
                <a:pt x="0" y="1617504"/>
              </a:lnTo>
            </a:path>
          </a:pathLst>
        </a:custGeom>
        <a:noFill/>
        <a:ln w="60325" cap="flat" cmpd="sng" algn="ctr">
          <a:solidFill>
            <a:srgbClr val="FF0000"/>
          </a:solidFill>
          <a:prstDash val="sysDash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F630B83-020F-4EC7-BB9F-318A4BF56DD9}">
      <dsp:nvSpPr>
        <dsp:cNvPr id="0" name=""/>
        <dsp:cNvSpPr/>
      </dsp:nvSpPr>
      <dsp:spPr>
        <a:xfrm>
          <a:off x="4080019" y="1653057"/>
          <a:ext cx="91440" cy="1006638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006638"/>
              </a:lnTo>
              <a:lnTo>
                <a:pt x="136059" y="1006638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22BC6F3-1B41-48ED-A4CC-5A74595C5A70}">
      <dsp:nvSpPr>
        <dsp:cNvPr id="0" name=""/>
        <dsp:cNvSpPr/>
      </dsp:nvSpPr>
      <dsp:spPr>
        <a:xfrm>
          <a:off x="3820306" y="1653057"/>
          <a:ext cx="305433" cy="1006638"/>
        </a:xfrm>
        <a:custGeom>
          <a:avLst/>
          <a:gdLst/>
          <a:ahLst/>
          <a:cxnLst/>
          <a:rect l="0" t="0" r="0" b="0"/>
          <a:pathLst>
            <a:path>
              <a:moveTo>
                <a:pt x="305433" y="0"/>
              </a:moveTo>
              <a:lnTo>
                <a:pt x="305433" y="1006638"/>
              </a:lnTo>
              <a:lnTo>
                <a:pt x="0" y="1006638"/>
              </a:lnTo>
            </a:path>
          </a:pathLst>
        </a:custGeom>
        <a:noFill/>
        <a:ln w="60325" cap="flat" cmpd="sng" algn="ctr">
          <a:solidFill>
            <a:srgbClr val="FF0000"/>
          </a:solidFill>
          <a:prstDash val="sysDash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0F2A8FA-E29C-43CC-B31C-657CB81D6ECA}">
      <dsp:nvSpPr>
        <dsp:cNvPr id="0" name=""/>
        <dsp:cNvSpPr/>
      </dsp:nvSpPr>
      <dsp:spPr>
        <a:xfrm>
          <a:off x="4080019" y="1653057"/>
          <a:ext cx="91440" cy="395772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95772"/>
              </a:lnTo>
              <a:lnTo>
                <a:pt x="136059" y="39577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F83356D-E372-4D02-8B61-2B9B90C45125}">
      <dsp:nvSpPr>
        <dsp:cNvPr id="0" name=""/>
        <dsp:cNvSpPr/>
      </dsp:nvSpPr>
      <dsp:spPr>
        <a:xfrm>
          <a:off x="3820306" y="1653057"/>
          <a:ext cx="305433" cy="395772"/>
        </a:xfrm>
        <a:custGeom>
          <a:avLst/>
          <a:gdLst/>
          <a:ahLst/>
          <a:cxnLst/>
          <a:rect l="0" t="0" r="0" b="0"/>
          <a:pathLst>
            <a:path>
              <a:moveTo>
                <a:pt x="305433" y="0"/>
              </a:moveTo>
              <a:lnTo>
                <a:pt x="305433" y="395772"/>
              </a:lnTo>
              <a:lnTo>
                <a:pt x="0" y="395772"/>
              </a:lnTo>
            </a:path>
          </a:pathLst>
        </a:custGeom>
        <a:noFill/>
        <a:ln w="60325" cap="flat" cmpd="sng" algn="ctr">
          <a:solidFill>
            <a:srgbClr val="FF0000"/>
          </a:solidFill>
          <a:prstDash val="sysDash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4F15F0D-C3C0-4346-9FB4-D96C1770D152}">
      <dsp:nvSpPr>
        <dsp:cNvPr id="0" name=""/>
        <dsp:cNvSpPr/>
      </dsp:nvSpPr>
      <dsp:spPr>
        <a:xfrm>
          <a:off x="3605212" y="431324"/>
          <a:ext cx="520526" cy="79154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01205"/>
              </a:lnTo>
              <a:lnTo>
                <a:pt x="520526" y="701205"/>
              </a:lnTo>
              <a:lnTo>
                <a:pt x="520526" y="791544"/>
              </a:lnTo>
            </a:path>
          </a:pathLst>
        </a:custGeom>
        <a:noFill/>
        <a:ln w="53975" cap="flat" cmpd="sng" algn="ctr">
          <a:solidFill>
            <a:srgbClr val="0070C0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0FE443B-1508-432B-BCBB-8B7315CFEB70}">
      <dsp:nvSpPr>
        <dsp:cNvPr id="0" name=""/>
        <dsp:cNvSpPr/>
      </dsp:nvSpPr>
      <dsp:spPr>
        <a:xfrm>
          <a:off x="3084685" y="431324"/>
          <a:ext cx="520526" cy="791544"/>
        </a:xfrm>
        <a:custGeom>
          <a:avLst/>
          <a:gdLst/>
          <a:ahLst/>
          <a:cxnLst/>
          <a:rect l="0" t="0" r="0" b="0"/>
          <a:pathLst>
            <a:path>
              <a:moveTo>
                <a:pt x="520526" y="0"/>
              </a:moveTo>
              <a:lnTo>
                <a:pt x="520526" y="701205"/>
              </a:lnTo>
              <a:lnTo>
                <a:pt x="0" y="701205"/>
              </a:lnTo>
              <a:lnTo>
                <a:pt x="0" y="79154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D2785CD-8B07-4571-96FE-29019A1B4B6E}">
      <dsp:nvSpPr>
        <dsp:cNvPr id="0" name=""/>
        <dsp:cNvSpPr/>
      </dsp:nvSpPr>
      <dsp:spPr>
        <a:xfrm>
          <a:off x="2043632" y="431324"/>
          <a:ext cx="1561580" cy="791544"/>
        </a:xfrm>
        <a:custGeom>
          <a:avLst/>
          <a:gdLst/>
          <a:ahLst/>
          <a:cxnLst/>
          <a:rect l="0" t="0" r="0" b="0"/>
          <a:pathLst>
            <a:path>
              <a:moveTo>
                <a:pt x="1561580" y="0"/>
              </a:moveTo>
              <a:lnTo>
                <a:pt x="1561580" y="701205"/>
              </a:lnTo>
              <a:lnTo>
                <a:pt x="0" y="701205"/>
              </a:lnTo>
              <a:lnTo>
                <a:pt x="0" y="791544"/>
              </a:lnTo>
            </a:path>
          </a:pathLst>
        </a:custGeom>
        <a:noFill/>
        <a:ln w="53975" cap="flat" cmpd="sng" algn="ctr">
          <a:solidFill>
            <a:srgbClr val="0070C0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BEC770D-F190-4D9F-A1EA-00B65115015B}">
      <dsp:nvSpPr>
        <dsp:cNvPr id="0" name=""/>
        <dsp:cNvSpPr/>
      </dsp:nvSpPr>
      <dsp:spPr>
        <a:xfrm>
          <a:off x="3175025" y="1137"/>
          <a:ext cx="860374" cy="43018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800" kern="1200" dirty="0" smtClean="0">
              <a:solidFill>
                <a:srgbClr val="FF0000"/>
              </a:solidFill>
            </a:rPr>
            <a:t>Ihr Ziel:</a:t>
          </a:r>
        </a:p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800" kern="1200" dirty="0" smtClean="0">
              <a:solidFill>
                <a:srgbClr val="FF0000"/>
              </a:solidFill>
            </a:rPr>
            <a:t>Chef</a:t>
          </a:r>
          <a:endParaRPr lang="de-DE" sz="800" kern="1200" dirty="0">
            <a:solidFill>
              <a:srgbClr val="FF0000"/>
            </a:solidFill>
          </a:endParaRPr>
        </a:p>
      </dsp:txBody>
      <dsp:txXfrm>
        <a:off x="3175025" y="1137"/>
        <a:ext cx="860374" cy="430187"/>
      </dsp:txXfrm>
    </dsp:sp>
    <dsp:sp modelId="{CA0E5635-E144-4FDB-861E-025E4E3B58D2}">
      <dsp:nvSpPr>
        <dsp:cNvPr id="0" name=""/>
        <dsp:cNvSpPr/>
      </dsp:nvSpPr>
      <dsp:spPr>
        <a:xfrm>
          <a:off x="1613444" y="1222869"/>
          <a:ext cx="860374" cy="43018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800" kern="1200" dirty="0" smtClean="0">
              <a:solidFill>
                <a:srgbClr val="FF0000"/>
              </a:solidFill>
            </a:rPr>
            <a:t>A</a:t>
          </a:r>
          <a:endParaRPr lang="de-DE" sz="800" kern="1200" dirty="0">
            <a:solidFill>
              <a:srgbClr val="FF0000"/>
            </a:solidFill>
          </a:endParaRPr>
        </a:p>
      </dsp:txBody>
      <dsp:txXfrm>
        <a:off x="1613444" y="1222869"/>
        <a:ext cx="860374" cy="430187"/>
      </dsp:txXfrm>
    </dsp:sp>
    <dsp:sp modelId="{B13D527E-4609-4F9D-85C6-21F412801A92}">
      <dsp:nvSpPr>
        <dsp:cNvPr id="0" name=""/>
        <dsp:cNvSpPr/>
      </dsp:nvSpPr>
      <dsp:spPr>
        <a:xfrm>
          <a:off x="2654498" y="1222869"/>
          <a:ext cx="860374" cy="43018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800" kern="1200" dirty="0" smtClean="0">
              <a:solidFill>
                <a:srgbClr val="FF0000"/>
              </a:solidFill>
            </a:rPr>
            <a:t>B</a:t>
          </a:r>
          <a:endParaRPr lang="de-DE" sz="800" kern="1200" dirty="0">
            <a:solidFill>
              <a:srgbClr val="FF0000"/>
            </a:solidFill>
          </a:endParaRPr>
        </a:p>
      </dsp:txBody>
      <dsp:txXfrm>
        <a:off x="2654498" y="1222869"/>
        <a:ext cx="860374" cy="430187"/>
      </dsp:txXfrm>
    </dsp:sp>
    <dsp:sp modelId="{8DE6098A-FFD3-4AA1-8E26-F9FC35901316}">
      <dsp:nvSpPr>
        <dsp:cNvPr id="0" name=""/>
        <dsp:cNvSpPr/>
      </dsp:nvSpPr>
      <dsp:spPr>
        <a:xfrm>
          <a:off x="3695551" y="1222869"/>
          <a:ext cx="860374" cy="43018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800" kern="1200" dirty="0" smtClean="0">
              <a:solidFill>
                <a:srgbClr val="FF0000"/>
              </a:solidFill>
            </a:rPr>
            <a:t>C</a:t>
          </a:r>
          <a:endParaRPr lang="de-DE" sz="800" kern="1200" dirty="0">
            <a:solidFill>
              <a:srgbClr val="FF0000"/>
            </a:solidFill>
          </a:endParaRPr>
        </a:p>
      </dsp:txBody>
      <dsp:txXfrm>
        <a:off x="3695551" y="1222869"/>
        <a:ext cx="860374" cy="430187"/>
      </dsp:txXfrm>
    </dsp:sp>
    <dsp:sp modelId="{216D5C51-0AD8-4C01-9FC5-C64FBBB70E87}">
      <dsp:nvSpPr>
        <dsp:cNvPr id="0" name=""/>
        <dsp:cNvSpPr/>
      </dsp:nvSpPr>
      <dsp:spPr>
        <a:xfrm>
          <a:off x="2959931" y="1833735"/>
          <a:ext cx="860374" cy="43018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800" kern="1200" dirty="0" smtClean="0">
              <a:solidFill>
                <a:srgbClr val="FF0000"/>
              </a:solidFill>
            </a:rPr>
            <a:t>1</a:t>
          </a:r>
          <a:endParaRPr lang="de-DE" sz="800" kern="1200" dirty="0">
            <a:solidFill>
              <a:srgbClr val="FF0000"/>
            </a:solidFill>
          </a:endParaRPr>
        </a:p>
      </dsp:txBody>
      <dsp:txXfrm>
        <a:off x="2959931" y="1833735"/>
        <a:ext cx="860374" cy="430187"/>
      </dsp:txXfrm>
    </dsp:sp>
    <dsp:sp modelId="{921FA7C2-35D5-4F31-A64B-981715E4C889}">
      <dsp:nvSpPr>
        <dsp:cNvPr id="0" name=""/>
        <dsp:cNvSpPr/>
      </dsp:nvSpPr>
      <dsp:spPr>
        <a:xfrm>
          <a:off x="4216078" y="1833735"/>
          <a:ext cx="860374" cy="43018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800" kern="1200" dirty="0" smtClean="0">
              <a:solidFill>
                <a:srgbClr val="FF0000"/>
              </a:solidFill>
            </a:rPr>
            <a:t>2</a:t>
          </a:r>
          <a:endParaRPr lang="de-DE" sz="800" kern="1200" dirty="0">
            <a:solidFill>
              <a:srgbClr val="FF0000"/>
            </a:solidFill>
          </a:endParaRPr>
        </a:p>
      </dsp:txBody>
      <dsp:txXfrm>
        <a:off x="4216078" y="1833735"/>
        <a:ext cx="860374" cy="430187"/>
      </dsp:txXfrm>
    </dsp:sp>
    <dsp:sp modelId="{A02F17E4-9DCE-46C3-AD69-59F43DADF540}">
      <dsp:nvSpPr>
        <dsp:cNvPr id="0" name=""/>
        <dsp:cNvSpPr/>
      </dsp:nvSpPr>
      <dsp:spPr>
        <a:xfrm>
          <a:off x="2959931" y="2444601"/>
          <a:ext cx="860374" cy="43018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800" kern="1200" dirty="0" smtClean="0">
              <a:solidFill>
                <a:srgbClr val="FF0000"/>
              </a:solidFill>
            </a:rPr>
            <a:t>3</a:t>
          </a:r>
          <a:endParaRPr lang="de-DE" sz="800" kern="1200" dirty="0">
            <a:solidFill>
              <a:srgbClr val="FF0000"/>
            </a:solidFill>
          </a:endParaRPr>
        </a:p>
      </dsp:txBody>
      <dsp:txXfrm>
        <a:off x="2959931" y="2444601"/>
        <a:ext cx="860374" cy="430187"/>
      </dsp:txXfrm>
    </dsp:sp>
    <dsp:sp modelId="{823ACE05-C270-4139-9784-C866EFA26395}">
      <dsp:nvSpPr>
        <dsp:cNvPr id="0" name=""/>
        <dsp:cNvSpPr/>
      </dsp:nvSpPr>
      <dsp:spPr>
        <a:xfrm>
          <a:off x="4216078" y="2444601"/>
          <a:ext cx="860374" cy="43018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800" kern="1200" dirty="0" smtClean="0">
              <a:solidFill>
                <a:srgbClr val="FF0000"/>
              </a:solidFill>
            </a:rPr>
            <a:t>4</a:t>
          </a:r>
          <a:endParaRPr lang="de-DE" sz="800" kern="1200" dirty="0">
            <a:solidFill>
              <a:srgbClr val="FF0000"/>
            </a:solidFill>
          </a:endParaRPr>
        </a:p>
      </dsp:txBody>
      <dsp:txXfrm>
        <a:off x="4216078" y="2444601"/>
        <a:ext cx="860374" cy="430187"/>
      </dsp:txXfrm>
    </dsp:sp>
    <dsp:sp modelId="{7317F46C-CDF9-40CC-9F63-75D3024E1817}">
      <dsp:nvSpPr>
        <dsp:cNvPr id="0" name=""/>
        <dsp:cNvSpPr/>
      </dsp:nvSpPr>
      <dsp:spPr>
        <a:xfrm>
          <a:off x="2959931" y="3055467"/>
          <a:ext cx="860374" cy="43018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800" kern="1200" dirty="0" smtClean="0">
              <a:solidFill>
                <a:srgbClr val="FF0000"/>
              </a:solidFill>
            </a:rPr>
            <a:t>5</a:t>
          </a:r>
          <a:endParaRPr lang="de-DE" sz="800" kern="1200" dirty="0">
            <a:solidFill>
              <a:srgbClr val="FF0000"/>
            </a:solidFill>
          </a:endParaRPr>
        </a:p>
      </dsp:txBody>
      <dsp:txXfrm>
        <a:off x="2959931" y="3055467"/>
        <a:ext cx="860374" cy="430187"/>
      </dsp:txXfrm>
    </dsp:sp>
    <dsp:sp modelId="{24365092-5DDF-459E-9E08-83205650F072}">
      <dsp:nvSpPr>
        <dsp:cNvPr id="0" name=""/>
        <dsp:cNvSpPr/>
      </dsp:nvSpPr>
      <dsp:spPr>
        <a:xfrm>
          <a:off x="3178698" y="3628998"/>
          <a:ext cx="860374" cy="430187"/>
        </a:xfrm>
        <a:prstGeom prst="rect">
          <a:avLst/>
        </a:prstGeom>
        <a:gradFill rotWithShape="0">
          <a:gsLst>
            <a:gs pos="0">
              <a:srgbClr val="A603AB"/>
            </a:gs>
            <a:gs pos="21001">
              <a:srgbClr val="0819FB"/>
            </a:gs>
            <a:gs pos="35001">
              <a:srgbClr val="1A8D48"/>
            </a:gs>
            <a:gs pos="52000">
              <a:srgbClr val="FFFF00"/>
            </a:gs>
            <a:gs pos="73000">
              <a:srgbClr val="EE3F17"/>
            </a:gs>
            <a:gs pos="88000">
              <a:srgbClr val="E81766"/>
            </a:gs>
            <a:gs pos="100000">
              <a:srgbClr val="A603AB"/>
            </a:gs>
          </a:gsLst>
          <a:lin ang="5400000" scaled="0"/>
        </a:gradFill>
        <a:ln w="25400" cap="flat" cmpd="sng" algn="ctr">
          <a:solidFill>
            <a:scrgbClr r="0" g="0" b="0"/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800" kern="1200" dirty="0" smtClean="0">
              <a:solidFill>
                <a:srgbClr val="FF0000"/>
              </a:solidFill>
            </a:rPr>
            <a:t>5.1</a:t>
          </a:r>
          <a:endParaRPr lang="de-DE" sz="800" kern="1200" dirty="0">
            <a:solidFill>
              <a:srgbClr val="FF0000"/>
            </a:solidFill>
          </a:endParaRPr>
        </a:p>
      </dsp:txBody>
      <dsp:txXfrm>
        <a:off x="3178698" y="3628998"/>
        <a:ext cx="860374" cy="430187"/>
      </dsp:txXfrm>
    </dsp:sp>
    <dsp:sp modelId="{9C66F5C5-1A2E-488A-917B-841B42BB40D5}">
      <dsp:nvSpPr>
        <dsp:cNvPr id="0" name=""/>
        <dsp:cNvSpPr/>
      </dsp:nvSpPr>
      <dsp:spPr>
        <a:xfrm>
          <a:off x="3178698" y="4239864"/>
          <a:ext cx="860374" cy="430187"/>
        </a:xfrm>
        <a:prstGeom prst="rect">
          <a:avLst/>
        </a:prstGeom>
        <a:gradFill rotWithShape="0">
          <a:gsLst>
            <a:gs pos="0">
              <a:srgbClr val="A603AB"/>
            </a:gs>
            <a:gs pos="21001">
              <a:srgbClr val="0819FB"/>
            </a:gs>
            <a:gs pos="35001">
              <a:srgbClr val="1A8D48"/>
            </a:gs>
            <a:gs pos="52000">
              <a:srgbClr val="FFFF00"/>
            </a:gs>
            <a:gs pos="73000">
              <a:srgbClr val="EE3F17"/>
            </a:gs>
            <a:gs pos="88000">
              <a:srgbClr val="E81766"/>
            </a:gs>
            <a:gs pos="100000">
              <a:srgbClr val="A603AB"/>
            </a:gs>
          </a:gsLst>
          <a:lin ang="5400000" scaled="0"/>
        </a:gradFill>
        <a:ln w="25400" cap="flat" cmpd="sng" algn="ctr">
          <a:solidFill>
            <a:scrgbClr r="0" g="0" b="0"/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800" kern="1200" dirty="0" smtClean="0">
              <a:solidFill>
                <a:srgbClr val="FF0000"/>
              </a:solidFill>
            </a:rPr>
            <a:t>5.2</a:t>
          </a:r>
          <a:endParaRPr lang="de-DE" sz="800" kern="1200" dirty="0">
            <a:solidFill>
              <a:srgbClr val="FF0000"/>
            </a:solidFill>
          </a:endParaRPr>
        </a:p>
      </dsp:txBody>
      <dsp:txXfrm>
        <a:off x="3178698" y="4239864"/>
        <a:ext cx="860374" cy="430187"/>
      </dsp:txXfrm>
    </dsp:sp>
    <dsp:sp modelId="{EB204722-1A09-40D7-87C5-3B16CA8AD68A}">
      <dsp:nvSpPr>
        <dsp:cNvPr id="0" name=""/>
        <dsp:cNvSpPr/>
      </dsp:nvSpPr>
      <dsp:spPr>
        <a:xfrm>
          <a:off x="4736605" y="1222869"/>
          <a:ext cx="860374" cy="43018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800" kern="1200" dirty="0" smtClean="0">
              <a:solidFill>
                <a:srgbClr val="FF0000"/>
              </a:solidFill>
            </a:rPr>
            <a:t>D</a:t>
          </a:r>
          <a:endParaRPr lang="de-DE" sz="800" kern="1200" dirty="0">
            <a:solidFill>
              <a:srgbClr val="FF0000"/>
            </a:solidFill>
          </a:endParaRPr>
        </a:p>
      </dsp:txBody>
      <dsp:txXfrm>
        <a:off x="4736605" y="1222869"/>
        <a:ext cx="860374" cy="430187"/>
      </dsp:txXfrm>
    </dsp:sp>
    <dsp:sp modelId="{23DBE763-30FE-40D8-BF7A-9EC55CB34AF4}">
      <dsp:nvSpPr>
        <dsp:cNvPr id="0" name=""/>
        <dsp:cNvSpPr/>
      </dsp:nvSpPr>
      <dsp:spPr>
        <a:xfrm>
          <a:off x="2026570" y="173547"/>
          <a:ext cx="860374" cy="430187"/>
        </a:xfrm>
        <a:prstGeom prst="ellipse">
          <a:avLst/>
        </a:prstGeom>
        <a:solidFill>
          <a:schemeClr val="bg1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800" kern="1200" dirty="0" err="1" smtClean="0">
              <a:solidFill>
                <a:schemeClr val="tx1"/>
              </a:solidFill>
            </a:rPr>
            <a:t>Orga</a:t>
          </a:r>
          <a:endParaRPr lang="de-DE" sz="800" kern="1200" dirty="0">
            <a:solidFill>
              <a:schemeClr val="tx1"/>
            </a:solidFill>
          </a:endParaRPr>
        </a:p>
      </dsp:txBody>
      <dsp:txXfrm>
        <a:off x="2152569" y="236546"/>
        <a:ext cx="608376" cy="304189"/>
      </dsp:txXfrm>
    </dsp:sp>
    <dsp:sp modelId="{80866669-3923-40F1-8511-67DD9D87AF77}">
      <dsp:nvSpPr>
        <dsp:cNvPr id="0" name=""/>
        <dsp:cNvSpPr/>
      </dsp:nvSpPr>
      <dsp:spPr>
        <a:xfrm>
          <a:off x="4330826" y="174477"/>
          <a:ext cx="860374" cy="430187"/>
        </a:xfrm>
        <a:prstGeom prst="ellipse">
          <a:avLst/>
        </a:prstGeom>
        <a:solidFill>
          <a:schemeClr val="bg1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800" kern="1200" dirty="0" smtClean="0">
              <a:solidFill>
                <a:schemeClr val="tx1"/>
              </a:solidFill>
            </a:rPr>
            <a:t>Controlling</a:t>
          </a:r>
        </a:p>
      </dsp:txBody>
      <dsp:txXfrm>
        <a:off x="4456825" y="237476"/>
        <a:ext cx="608376" cy="30418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AF6459B-7EBB-4428-BAB0-B33FDD6F6A03}">
      <dsp:nvSpPr>
        <dsp:cNvPr id="0" name=""/>
        <dsp:cNvSpPr/>
      </dsp:nvSpPr>
      <dsp:spPr>
        <a:xfrm>
          <a:off x="488916" y="133627"/>
          <a:ext cx="846030" cy="846030"/>
        </a:xfrm>
        <a:prstGeom prst="downArrow">
          <a:avLst>
            <a:gd name="adj1" fmla="val 50000"/>
            <a:gd name="adj2" fmla="val 35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3600000"/>
          </a:camera>
          <a:lightRig rig="threePt" dir="t"/>
        </a:scene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500" kern="1200" dirty="0" smtClean="0"/>
            <a:t>A</a:t>
          </a:r>
          <a:endParaRPr lang="de-DE" sz="1500" kern="1200" dirty="0"/>
        </a:p>
      </dsp:txBody>
      <dsp:txXfrm>
        <a:off x="700424" y="133627"/>
        <a:ext cx="423015" cy="697975"/>
      </dsp:txXfrm>
    </dsp:sp>
    <dsp:sp modelId="{0E199C21-774B-46C2-A809-C59F5F4BC632}">
      <dsp:nvSpPr>
        <dsp:cNvPr id="0" name=""/>
        <dsp:cNvSpPr/>
      </dsp:nvSpPr>
      <dsp:spPr>
        <a:xfrm rot="7200000">
          <a:off x="977762" y="980333"/>
          <a:ext cx="846030" cy="846030"/>
        </a:xfrm>
        <a:prstGeom prst="downArrow">
          <a:avLst>
            <a:gd name="adj1" fmla="val 50000"/>
            <a:gd name="adj2" fmla="val 35000"/>
          </a:avLst>
        </a:prstGeom>
        <a:solidFill>
          <a:schemeClr val="accent2">
            <a:hueOff val="-6317677"/>
            <a:satOff val="10648"/>
            <a:lumOff val="-1304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3600000"/>
          </a:camera>
          <a:lightRig rig="threePt" dir="t"/>
        </a:scene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500" kern="1200" dirty="0" smtClean="0"/>
            <a:t>B</a:t>
          </a:r>
          <a:endParaRPr lang="de-DE" sz="1500" kern="1200" dirty="0"/>
        </a:p>
      </dsp:txBody>
      <dsp:txXfrm rot="-5400000">
        <a:off x="1115899" y="1228855"/>
        <a:ext cx="697975" cy="423015"/>
      </dsp:txXfrm>
    </dsp:sp>
    <dsp:sp modelId="{54B59407-EE7C-48B0-A6E8-E8F8FDA1A175}">
      <dsp:nvSpPr>
        <dsp:cNvPr id="0" name=""/>
        <dsp:cNvSpPr/>
      </dsp:nvSpPr>
      <dsp:spPr>
        <a:xfrm rot="14400000">
          <a:off x="71" y="980333"/>
          <a:ext cx="846030" cy="846030"/>
        </a:xfrm>
        <a:prstGeom prst="downArrow">
          <a:avLst>
            <a:gd name="adj1" fmla="val 50000"/>
            <a:gd name="adj2" fmla="val 35000"/>
          </a:avLst>
        </a:prstGeom>
        <a:solidFill>
          <a:schemeClr val="accent2">
            <a:hueOff val="-12635355"/>
            <a:satOff val="21297"/>
            <a:lumOff val="-26079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3600000"/>
          </a:camera>
          <a:lightRig rig="threePt" dir="t"/>
        </a:scene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500" kern="1200" dirty="0" smtClean="0"/>
            <a:t>C</a:t>
          </a:r>
          <a:endParaRPr lang="de-DE" sz="1500" kern="1200" dirty="0"/>
        </a:p>
      </dsp:txBody>
      <dsp:txXfrm rot="5400000">
        <a:off x="9989" y="1228854"/>
        <a:ext cx="697975" cy="42301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arrow5">
  <dgm:title val=""/>
  <dgm:desc val=""/>
  <dgm:catLst>
    <dgm:cat type="relationship" pri="6000"/>
    <dgm:cat type="process" pri="3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ch" ptType="node" func="cnt" op="equ" val="2">
        <dgm:choose name="Name2">
          <dgm:if name="Name3" func="var" arg="dir" op="equ" val="norm">
            <dgm:alg type="cycle">
              <dgm:param type="rotPath" val="alongPath"/>
              <dgm:param type="stAng" val="270"/>
            </dgm:alg>
          </dgm:if>
          <dgm:else name="Name4">
            <dgm:alg type="cycle">
              <dgm:param type="rotPath" val="alongPath"/>
              <dgm:param type="stAng" val="90"/>
              <dgm:param type="spanAng" val="-360"/>
            </dgm:alg>
          </dgm:else>
        </dgm:choose>
      </dgm:if>
      <dgm:else name="Name5">
        <dgm:choose name="Name6">
          <dgm:if name="Name7" func="var" arg="dir" op="equ" val="norm">
            <dgm:alg type="cycle">
              <dgm:param type="rotPath" val="alongPath"/>
            </dgm:alg>
          </dgm:if>
          <dgm:else name="Name8">
            <dgm:alg type="cycle">
              <dgm:param type="rotPath" val="alongPath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lte" val="2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0.1"/>
          <dgm:constr type="sibSp" refType="h" op="lte" fact="0.1"/>
          <dgm:constr type="diam" refType="w" refFor="ch" refPtType="node" op="equ" fact="1.1"/>
        </dgm:constrLst>
      </dgm:if>
      <dgm:if name="Name11" axis="ch" ptType="node" func="cnt" op="equ" val="5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2"/>
          <dgm:constr type="sibSp" refType="h" op="lte" fact="0.1"/>
        </dgm:constrLst>
      </dgm:if>
      <dgm:if name="Name12" axis="ch" ptType="node" func="cnt" op="equ" val="6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if name="Name13" axis="ch" ptType="node" func="cnt" op="equ" val="7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if name="Name14" axis="ch" ptType="node" func="cnt" op="equ" val="8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/>
          <dgm:constr type="sibSp" refType="h" op="lte" fact="0.1"/>
        </dgm:constrLst>
      </dgm:if>
      <dgm:if name="Name15" axis="ch" ptType="node" func="cnt" op="gte" val="9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else name="Name16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35"/>
        </dgm:constrLst>
      </dgm:else>
    </dgm:choose>
    <dgm:ruleLst/>
    <dgm:forEach name="Name17" axis="ch" ptType="node">
      <dgm:layoutNode name="arrow">
        <dgm:varLst>
          <dgm:bulletEnabled val="1"/>
        </dgm:varLst>
        <dgm:alg type="tx"/>
        <dgm:shape xmlns:r="http://schemas.openxmlformats.org/officeDocument/2006/relationships" type="downArrow" r:blip="">
          <dgm:adjLst>
            <dgm:adj idx="2" val="0.35"/>
          </dgm:adjLst>
        </dgm:shape>
        <dgm:presOf axis="desOrSelf" ptType="node"/>
        <dgm:constrLst/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defRPr sz="13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4021294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>
              <a:defRPr sz="1300"/>
            </a:lvl1pPr>
          </a:lstStyle>
          <a:p>
            <a:fld id="{1440F3C8-4C95-44B6-A9BC-1E84ABD36853}" type="datetimeFigureOut">
              <a:rPr lang="de-DE" smtClean="0"/>
              <a:t>11.02.2013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defRPr sz="1300"/>
            </a:lvl1pPr>
          </a:lstStyle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4021294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defRPr sz="1300"/>
            </a:lvl1pPr>
          </a:lstStyle>
          <a:p>
            <a:fld id="{9E7E489E-DABB-4EA2-AF65-CEEA6E80F0F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3852590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defRPr sz="13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4021294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>
              <a:defRPr sz="1300"/>
            </a:lvl1pPr>
          </a:lstStyle>
          <a:p>
            <a:fld id="{FA09149A-9691-49FD-B62B-7EF2F44D98F6}" type="datetimeFigureOut">
              <a:rPr lang="de-DE" smtClean="0"/>
              <a:pPr/>
              <a:t>11.02.2013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992188" y="768350"/>
            <a:ext cx="5114925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48" tIns="49524" rIns="99048" bIns="49524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709930" y="4861441"/>
            <a:ext cx="5679440" cy="4605576"/>
          </a:xfrm>
          <a:prstGeom prst="rect">
            <a:avLst/>
          </a:prstGeom>
        </p:spPr>
        <p:txBody>
          <a:bodyPr vert="horz" lIns="99048" tIns="49524" rIns="99048" bIns="49524" rtlCol="0">
            <a:normAutofit/>
          </a:bodyPr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defRPr sz="13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4021294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defRPr sz="1300"/>
            </a:lvl1pPr>
          </a:lstStyle>
          <a:p>
            <a:fld id="{49709C52-5533-40BD-96B1-AF1F1ABF7140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814656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el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9" name="Untertitel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de-DE" smtClean="0"/>
              <a:t>Formatvorlage des Untertitelmasters durch Klicken bearbeiten</a:t>
            </a:r>
            <a:endParaRPr kumimoji="0" lang="en-US"/>
          </a:p>
        </p:txBody>
      </p:sp>
      <p:sp>
        <p:nvSpPr>
          <p:cNvPr id="28" name="Datumsplatzhalt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512C41D0-3190-49BF-B275-04EF1D7BD07B}" type="datetime1">
              <a:rPr lang="de-DE" smtClean="0"/>
              <a:t>11.02.2013</a:t>
            </a:fld>
            <a:endParaRPr lang="de-DE"/>
          </a:p>
        </p:txBody>
      </p:sp>
      <p:sp>
        <p:nvSpPr>
          <p:cNvPr id="17" name="Fußzeilenplatzhalt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r>
              <a:rPr lang="de-DE" smtClean="0"/>
              <a:t>Design Nereus(6,4)</a:t>
            </a:r>
            <a:endParaRPr lang="de-DE"/>
          </a:p>
        </p:txBody>
      </p:sp>
      <p:sp>
        <p:nvSpPr>
          <p:cNvPr id="10" name="Rechteck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hteck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hteck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hteck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Gerade Verbindung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Gerade Verbindung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Gerade Verbindung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Gerade Verbindung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Gerade Verbindung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Gerade Verbindung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hteck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lipse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lipse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Ellipse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Ellipse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Ellipse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Foliennummernplatzhalt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53DE867F-3985-483A-9A2C-0B9F71D72423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de-DE" smtClean="0"/>
              <a:t>Textmasterformate durch Klicken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D67FC-6955-4F2D-8A98-D475C642BB50}" type="datetime1">
              <a:rPr lang="de-DE" smtClean="0"/>
              <a:t>11.02.2013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Design Nereus(6,4)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DE867F-3985-483A-9A2C-0B9F71D72423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de-DE" smtClean="0"/>
              <a:t>Textmasterformate durch Klicken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199FB-E981-4690-9B0E-0C8CE478AC44}" type="datetime1">
              <a:rPr lang="de-DE" smtClean="0"/>
              <a:t>11.02.2013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Design Nereus(6,4)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DE867F-3985-483A-9A2C-0B9F71D72423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Inhaltsplatzhalter 7"/>
          <p:cNvSpPr>
            <a:spLocks noGrp="1"/>
          </p:cNvSpPr>
          <p:nvPr>
            <p:ph sz="quarter" idx="1"/>
          </p:nvPr>
        </p:nvSpPr>
        <p:spPr>
          <a:xfrm>
            <a:off x="457200" y="1772816"/>
            <a:ext cx="7067128" cy="4536504"/>
          </a:xfrm>
        </p:spPr>
        <p:txBody>
          <a:bodyPr/>
          <a:lstStyle/>
          <a:p>
            <a:pPr lvl="0" eaLnBrk="1" latinLnBrk="0" hangingPunct="1"/>
            <a:r>
              <a:rPr lang="de-DE" dirty="0" smtClean="0"/>
              <a:t>Textmasterformate durch Klicken bearbeiten</a:t>
            </a:r>
          </a:p>
          <a:p>
            <a:pPr lvl="1" eaLnBrk="1" latinLnBrk="0" hangingPunct="1"/>
            <a:r>
              <a:rPr lang="de-DE" dirty="0" smtClean="0"/>
              <a:t>Zweite Ebene</a:t>
            </a:r>
          </a:p>
          <a:p>
            <a:pPr lvl="2" eaLnBrk="1" latinLnBrk="0" hangingPunct="1"/>
            <a:r>
              <a:rPr lang="de-DE" dirty="0" smtClean="0"/>
              <a:t>Dritte Ebene</a:t>
            </a:r>
          </a:p>
          <a:p>
            <a:pPr lvl="3" eaLnBrk="1" latinLnBrk="0" hangingPunct="1"/>
            <a:r>
              <a:rPr lang="de-DE" dirty="0" smtClean="0"/>
              <a:t>Vierte Ebene</a:t>
            </a:r>
          </a:p>
          <a:p>
            <a:pPr lvl="4" eaLnBrk="1" latinLnBrk="0" hangingPunct="1"/>
            <a:r>
              <a:rPr lang="de-DE" dirty="0" smtClean="0"/>
              <a:t>Fünfte Ebene</a:t>
            </a:r>
            <a:endParaRPr kumimoji="0" lang="en-US" dirty="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kumimoji="0" lang="de-DE" dirty="0" smtClean="0"/>
              <a:t>Titelmasterformat durch Klicken bearbeiten</a:t>
            </a:r>
            <a:endParaRPr kumimoji="0" lang="en-US" dirty="0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94D9847F-F3CA-487D-BDFD-0D0AB5EFC00F}" type="datetime1">
              <a:rPr lang="de-DE" smtClean="0"/>
              <a:t>11.02.2013</a:t>
            </a:fld>
            <a:endParaRPr lang="de-DE" dirty="0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r>
              <a:rPr lang="de-DE" dirty="0" smtClean="0">
                <a:solidFill>
                  <a:srgbClr val="00B0F0"/>
                </a:solidFill>
              </a:rPr>
              <a:t>S.</a:t>
            </a:r>
            <a:r>
              <a:rPr lang="de-DE" dirty="0" smtClean="0"/>
              <a:t> </a:t>
            </a:r>
            <a:fld id="{53DE867F-3985-483A-9A2C-0B9F71D72423}" type="slidenum">
              <a:rPr lang="de-DE" smtClean="0">
                <a:solidFill>
                  <a:srgbClr val="00B050"/>
                </a:solidFill>
              </a:rPr>
              <a:pPr/>
              <a:t>‹Nr.›</a:t>
            </a:fld>
            <a:endParaRPr lang="de-DE" dirty="0">
              <a:solidFill>
                <a:srgbClr val="00B050"/>
              </a:solidFill>
            </a:endParaRPr>
          </a:p>
        </p:txBody>
      </p:sp>
      <p:sp>
        <p:nvSpPr>
          <p:cNvPr id="10" name="Fußzeilenplatzhalter 9"/>
          <p:cNvSpPr>
            <a:spLocks noGrp="1"/>
          </p:cNvSpPr>
          <p:nvPr>
            <p:ph type="ftr" sz="quarter" idx="16"/>
          </p:nvPr>
        </p:nvSpPr>
        <p:spPr>
          <a:xfrm rot="5400000">
            <a:off x="6395040" y="3910216"/>
            <a:ext cx="3200400" cy="365760"/>
          </a:xfrm>
        </p:spPr>
        <p:txBody>
          <a:bodyPr rtlCol="0"/>
          <a:lstStyle/>
          <a:p>
            <a:r>
              <a:rPr lang="de-DE" dirty="0" smtClean="0"/>
              <a:t>Design Nereus(6,4)</a:t>
            </a:r>
            <a:endParaRPr lang="de-DE" dirty="0"/>
          </a:p>
        </p:txBody>
      </p:sp>
      <p:sp>
        <p:nvSpPr>
          <p:cNvPr id="15" name="Ovale Legende 14"/>
          <p:cNvSpPr/>
          <p:nvPr userDrawn="1"/>
        </p:nvSpPr>
        <p:spPr>
          <a:xfrm>
            <a:off x="6444208" y="6381328"/>
            <a:ext cx="1584176" cy="360040"/>
          </a:xfrm>
          <a:prstGeom prst="wedgeEllipseCallout">
            <a:avLst>
              <a:gd name="adj1" fmla="val 79663"/>
              <a:gd name="adj2" fmla="val -96232"/>
            </a:avLst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/>
              <a:t>Dritte Folie</a:t>
            </a:r>
            <a:endParaRPr lang="de-DE" dirty="0"/>
          </a:p>
        </p:txBody>
      </p:sp>
      <p:sp>
        <p:nvSpPr>
          <p:cNvPr id="16" name="Ovale Legende 15"/>
          <p:cNvSpPr/>
          <p:nvPr userDrawn="1"/>
        </p:nvSpPr>
        <p:spPr>
          <a:xfrm>
            <a:off x="6444208" y="6381328"/>
            <a:ext cx="1584176" cy="360040"/>
          </a:xfrm>
          <a:prstGeom prst="wedgeEllipseCallout">
            <a:avLst>
              <a:gd name="adj1" fmla="val 36888"/>
              <a:gd name="adj2" fmla="val -388753"/>
            </a:avLst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/>
              <a:t>Dritter Master</a:t>
            </a:r>
            <a:endParaRPr lang="de-DE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Abschnittsüberschrif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de-DE" smtClean="0"/>
              <a:t>Textmasterformate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3EF98210-2072-415F-9E89-BDEF72EE547C}" type="datetime1">
              <a:rPr lang="de-DE" smtClean="0"/>
              <a:t>11.02.2013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r>
              <a:rPr lang="de-DE" smtClean="0"/>
              <a:t>Design Nereus(6,4)</a:t>
            </a:r>
            <a:endParaRPr lang="de-DE"/>
          </a:p>
        </p:txBody>
      </p:sp>
      <p:sp>
        <p:nvSpPr>
          <p:cNvPr id="9" name="Rechteck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hteck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hteck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hteck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Gerade Verbindung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Gerade Verbindung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Gerade Verbindung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Gerade Verbindung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Gerade Verbindung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hteck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Ellipse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Ellipse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lipse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Ellipse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lipse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Gerade Verbindung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53DE867F-3985-483A-9A2C-0B9F71D72423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80E968-B918-4B58-B7A3-6FEA87D8CF57}" type="datetime1">
              <a:rPr lang="de-DE" smtClean="0"/>
              <a:t>11.02.2013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Design Nereus(6,4)</a:t>
            </a:r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DE867F-3985-483A-9A2C-0B9F71D72423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9" name="Inhaltsplatzhalt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de-DE" smtClean="0"/>
              <a:t>Textmasterformate durch Klicken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11" name="Inhaltsplatzhalt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de-DE" smtClean="0"/>
              <a:t>Textmasterformate durch Klicken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1FDEC-C358-41D3-91BE-FEBE21AFF453}" type="datetime1">
              <a:rPr lang="de-DE" smtClean="0"/>
              <a:t>11.02.2013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Design Nereus(6,4)</a:t>
            </a:r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DE867F-3985-483A-9A2C-0B9F71D72423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11" name="Inhaltsplatzhalt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de-DE" smtClean="0"/>
              <a:t>Textmasterformate durch Klicken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13" name="Inhaltsplatzhalt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de-DE" smtClean="0"/>
              <a:t>Textmasterformate durch Klicken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12" name="Textplatzhalt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de-DE" smtClean="0"/>
              <a:t>Textmasterformate durch Klicken bearbeiten</a:t>
            </a:r>
          </a:p>
        </p:txBody>
      </p:sp>
      <p:sp>
        <p:nvSpPr>
          <p:cNvPr id="14" name="Textplatzhalt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de-DE" smtClean="0"/>
              <a:t>Textmasterformate durch Klicken bearbeiten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A8B880A3-CECC-486A-B757-F9E70907F17E}" type="datetime1">
              <a:rPr lang="de-DE" smtClean="0"/>
              <a:t>11.02.2013</a:t>
            </a:fld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53DE867F-3985-483A-9A2C-0B9F71D72423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r>
              <a:rPr lang="de-DE" smtClean="0"/>
              <a:t>Design Nereus(6,4)</a:t>
            </a:r>
            <a:endParaRPr lang="de-D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95DA55-1740-4A1E-9573-3987D9C66DD2}" type="datetime1">
              <a:rPr lang="de-DE" smtClean="0"/>
              <a:t>11.02.2013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Design Nereus(6,4)</a:t>
            </a:r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DE867F-3985-483A-9A2C-0B9F71D72423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Inhalt mit Überschrif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erade Verbindung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3" name="Textplatzhalt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de-DE" smtClean="0"/>
              <a:t>Textmasterformate durch Klicken bearbeiten</a:t>
            </a:r>
          </a:p>
        </p:txBody>
      </p:sp>
      <p:sp>
        <p:nvSpPr>
          <p:cNvPr id="8" name="Gerade Verbindung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Gerade Verbindung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Gerade Verbindung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hteck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Gerade Verbindung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Ellipse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Inhaltsplatzhalt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de-DE" smtClean="0"/>
              <a:t>Textmasterformate durch Klicken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21" name="Datumsplatzhalt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1F37940C-1160-47CB-B2D9-9637D817E81B}" type="datetime1">
              <a:rPr lang="de-DE" smtClean="0"/>
              <a:t>11.02.2013</a:t>
            </a:fld>
            <a:endParaRPr lang="de-DE"/>
          </a:p>
        </p:txBody>
      </p:sp>
      <p:sp>
        <p:nvSpPr>
          <p:cNvPr id="22" name="Foliennummernplatzhalt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53DE867F-3985-483A-9A2C-0B9F71D72423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23" name="Fußzeilenplatzhalt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r>
              <a:rPr lang="de-DE" smtClean="0"/>
              <a:t>Design Nereus(6,4)</a:t>
            </a:r>
            <a:endParaRPr lang="de-DE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erade Verbindung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Ellipse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de-DE" smtClean="0"/>
              <a:t>Bild durch Klicken auf Symbol hinzufügen</a:t>
            </a:r>
            <a:endParaRPr kumimoji="0" lang="en-US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de-DE" smtClean="0"/>
              <a:t>Textmasterformate durch Klicken bearbeiten</a:t>
            </a:r>
          </a:p>
        </p:txBody>
      </p:sp>
      <p:sp>
        <p:nvSpPr>
          <p:cNvPr id="10" name="Gerade Verbindung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hteck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Gerade Verbindung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Gerade Verbindung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Gerade Verbindung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umsplatzhalt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1A0F34FA-4636-482D-8947-77B112AAEB05}" type="datetime1">
              <a:rPr lang="de-DE" smtClean="0"/>
              <a:t>11.02.2013</a:t>
            </a:fld>
            <a:endParaRPr lang="de-DE"/>
          </a:p>
        </p:txBody>
      </p:sp>
      <p:sp>
        <p:nvSpPr>
          <p:cNvPr id="18" name="Foliennummernplatzhalt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53DE867F-3985-483A-9A2C-0B9F71D72423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21" name="Fußzeilenplatzhalt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r>
              <a:rPr lang="de-DE" smtClean="0"/>
              <a:t>Design Nereus(6,4)</a:t>
            </a:r>
            <a:endParaRPr lang="de-D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32000">
              <a:schemeClr val="accent2"/>
            </a:gs>
            <a:gs pos="89000">
              <a:schemeClr val="accent1">
                <a:lumMod val="75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erade Verbindung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79375" cap="flat" cmpd="sng" algn="ctr">
            <a:solidFill>
              <a:srgbClr val="0070C0">
                <a:alpha val="93000"/>
              </a:srgb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elplatzhalter 21"/>
          <p:cNvSpPr>
            <a:spLocks noGrp="1"/>
          </p:cNvSpPr>
          <p:nvPr>
            <p:ph type="title"/>
          </p:nvPr>
        </p:nvSpPr>
        <p:spPr>
          <a:xfrm>
            <a:off x="3563888" y="274638"/>
            <a:ext cx="4360912" cy="1143000"/>
          </a:xfrm>
          <a:prstGeom prst="rect">
            <a:avLst/>
          </a:prstGeom>
          <a:solidFill>
            <a:schemeClr val="bg1"/>
          </a:solidFill>
          <a:ln w="92075" cmpd="sng">
            <a:solidFill>
              <a:srgbClr val="00B050"/>
            </a:solidFill>
            <a:prstDash val="sysDash"/>
          </a:ln>
        </p:spPr>
        <p:txBody>
          <a:bodyPr vert="horz" anchor="b">
            <a:normAutofit/>
          </a:bodyPr>
          <a:lstStyle/>
          <a:p>
            <a:r>
              <a:rPr kumimoji="0" lang="de-DE" dirty="0" smtClean="0"/>
              <a:t>Titelmasterformat durch Klicken bearbeiten</a:t>
            </a:r>
            <a:endParaRPr kumimoji="0" lang="en-US" dirty="0"/>
          </a:p>
        </p:txBody>
      </p:sp>
      <p:sp>
        <p:nvSpPr>
          <p:cNvPr id="13" name="Textplatzhalter 12"/>
          <p:cNvSpPr>
            <a:spLocks noGrp="1"/>
          </p:cNvSpPr>
          <p:nvPr>
            <p:ph type="body" idx="1"/>
          </p:nvPr>
        </p:nvSpPr>
        <p:spPr>
          <a:xfrm>
            <a:off x="457200" y="1879608"/>
            <a:ext cx="7211144" cy="4594344"/>
          </a:xfrm>
          <a:prstGeom prst="rect">
            <a:avLst/>
          </a:prstGeom>
          <a:solidFill>
            <a:schemeClr val="bg1"/>
          </a:solidFill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de-DE" dirty="0" smtClean="0"/>
              <a:t>Textmasterformate durch Klicken bearbeiten</a:t>
            </a:r>
          </a:p>
          <a:p>
            <a:pPr lvl="1" eaLnBrk="1" latinLnBrk="0" hangingPunct="1"/>
            <a:r>
              <a:rPr kumimoji="0" lang="de-DE" dirty="0" smtClean="0"/>
              <a:t>Zweite Ebene</a:t>
            </a:r>
          </a:p>
          <a:p>
            <a:pPr lvl="2" eaLnBrk="1" latinLnBrk="0" hangingPunct="1"/>
            <a:r>
              <a:rPr kumimoji="0" lang="de-DE" dirty="0" smtClean="0"/>
              <a:t>Dritte Ebene</a:t>
            </a:r>
          </a:p>
          <a:p>
            <a:pPr lvl="3" eaLnBrk="1" latinLnBrk="0" hangingPunct="1"/>
            <a:r>
              <a:rPr kumimoji="0" lang="de-DE" dirty="0" smtClean="0"/>
              <a:t>Vierte Ebene</a:t>
            </a:r>
          </a:p>
          <a:p>
            <a:pPr lvl="4" eaLnBrk="1" latinLnBrk="0" hangingPunct="1"/>
            <a:r>
              <a:rPr kumimoji="0" lang="de-DE" dirty="0" smtClean="0"/>
              <a:t>Fünfte Ebene</a:t>
            </a:r>
            <a:endParaRPr kumimoji="0" lang="en-US" dirty="0"/>
          </a:p>
        </p:txBody>
      </p:sp>
      <p:sp>
        <p:nvSpPr>
          <p:cNvPr id="14" name="Datumsplatzhalter 13"/>
          <p:cNvSpPr>
            <a:spLocks noGrp="1"/>
          </p:cNvSpPr>
          <p:nvPr>
            <p:ph type="dt" sz="half" idx="2"/>
          </p:nvPr>
        </p:nvSpPr>
        <p:spPr>
          <a:xfrm rot="5400000">
            <a:off x="7644344" y="788704"/>
            <a:ext cx="1296144" cy="384048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rgbClr val="FF0000"/>
                </a:solidFill>
              </a:defRPr>
            </a:lvl1pPr>
          </a:lstStyle>
          <a:p>
            <a:fld id="{A91D05C2-8B6F-44AF-9EAA-2190C48FB03B}" type="datetime1">
              <a:rPr lang="de-DE" smtClean="0"/>
              <a:t>11.02.2013</a:t>
            </a:fld>
            <a:endParaRPr lang="de-DE" dirty="0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3"/>
          </p:nvPr>
        </p:nvSpPr>
        <p:spPr>
          <a:xfrm rot="5400000">
            <a:off x="6323032" y="3910216"/>
            <a:ext cx="3200400" cy="365760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solidFill>
              <a:srgbClr val="0070C0"/>
            </a:solidFill>
          </a:ln>
        </p:spPr>
        <p:txBody>
          <a:bodyPr vert="horz" anchor="ctr" anchorCtr="0"/>
          <a:lstStyle>
            <a:lvl1pPr algn="r" eaLnBrk="1" latinLnBrk="0" hangingPunct="1">
              <a:defRPr kumimoji="0" sz="2000">
                <a:solidFill>
                  <a:schemeClr val="tx2"/>
                </a:solidFill>
                <a:latin typeface="Lucida Handwriting" pitchFamily="66" charset="0"/>
              </a:defRPr>
            </a:lvl1pPr>
          </a:lstStyle>
          <a:p>
            <a:r>
              <a:rPr lang="de-DE" smtClean="0"/>
              <a:t>Design Nereus(6,4)</a:t>
            </a:r>
            <a:endParaRPr lang="de-DE" dirty="0"/>
          </a:p>
        </p:txBody>
      </p:sp>
      <p:sp>
        <p:nvSpPr>
          <p:cNvPr id="7" name="Gerade Verbindung 6"/>
          <p:cNvSpPr>
            <a:spLocks noChangeShapeType="1"/>
          </p:cNvSpPr>
          <p:nvPr/>
        </p:nvSpPr>
        <p:spPr bwMode="auto">
          <a:xfrm>
            <a:off x="179512" y="0"/>
            <a:ext cx="0" cy="6858000"/>
          </a:xfrm>
          <a:prstGeom prst="line">
            <a:avLst/>
          </a:prstGeom>
          <a:noFill/>
          <a:ln w="384175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Gerade Verbindung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hteck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gradFill flip="none" rotWithShape="1">
            <a:gsLst>
              <a:gs pos="32000">
                <a:schemeClr val="bg1"/>
              </a:gs>
              <a:gs pos="50000">
                <a:srgbClr val="FF0000"/>
              </a:gs>
            </a:gsLst>
            <a:path path="shape">
              <a:fillToRect l="50000" t="50000" r="50000" b="50000"/>
            </a:path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Gerade Verbindung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2" name="Ellipse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Foliennummernplatzhalt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  <a:noFill/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chemeClr val="bg1"/>
                </a:solidFill>
              </a:defRPr>
            </a:lvl1pPr>
          </a:lstStyle>
          <a:p>
            <a:fld id="{53DE867F-3985-483A-9A2C-0B9F71D72423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15" name="Textfeld 14"/>
          <p:cNvSpPr txBox="1"/>
          <p:nvPr userDrawn="1"/>
        </p:nvSpPr>
        <p:spPr>
          <a:xfrm>
            <a:off x="8244408" y="1700808"/>
            <a:ext cx="461665" cy="3931409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vert="vert" wrap="square" rtlCol="0">
            <a:spAutoFit/>
          </a:bodyPr>
          <a:lstStyle/>
          <a:p>
            <a:pPr algn="ctr"/>
            <a:r>
              <a:rPr lang="de-DE" dirty="0" smtClean="0"/>
              <a:t>Farbverlauf mit</a:t>
            </a:r>
            <a:r>
              <a:rPr lang="de-DE" baseline="0" dirty="0" smtClean="0"/>
              <a:t> </a:t>
            </a:r>
            <a:r>
              <a:rPr lang="de-DE" baseline="0" dirty="0" smtClean="0"/>
              <a:t>Pfad und blau</a:t>
            </a:r>
            <a:endParaRPr lang="de-DE" dirty="0"/>
          </a:p>
        </p:txBody>
      </p:sp>
      <p:sp>
        <p:nvSpPr>
          <p:cNvPr id="4" name="Rechteck 3"/>
          <p:cNvSpPr/>
          <p:nvPr userDrawn="1"/>
        </p:nvSpPr>
        <p:spPr>
          <a:xfrm rot="18844384">
            <a:off x="1620894" y="376682"/>
            <a:ext cx="1378263" cy="1188761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Button">
              <a:avLst>
                <a:gd name="adj" fmla="val 10644300"/>
              </a:avLst>
            </a:prstTxWarp>
            <a:spAutoFit/>
          </a:bodyPr>
          <a:lstStyle/>
          <a:p>
            <a:pPr algn="ctr"/>
            <a:r>
              <a:rPr lang="de-DE" sz="54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Vorname</a:t>
            </a:r>
          </a:p>
          <a:p>
            <a:pPr algn="ctr"/>
            <a:r>
              <a:rPr lang="de-DE" sz="54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Name</a:t>
            </a:r>
          </a:p>
          <a:p>
            <a:pPr algn="ctr"/>
            <a:r>
              <a:rPr lang="de-DE" sz="54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Klasse</a:t>
            </a:r>
            <a:endParaRPr lang="de-DE" sz="54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hdr="0"/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rgbClr val="0070C0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FontTx/>
              <a:buBlip>
                <a:blip r:embed="rId2"/>
              </a:buBlip>
            </a:pPr>
            <a:r>
              <a:rPr lang="de-DE" dirty="0" smtClean="0"/>
              <a:t>Jahrhundert</a:t>
            </a:r>
          </a:p>
          <a:p>
            <a:pPr lvl="1"/>
            <a:r>
              <a:rPr lang="de-DE" dirty="0" smtClean="0"/>
              <a:t>Jahrzehnt</a:t>
            </a:r>
          </a:p>
          <a:p>
            <a:pPr lvl="2"/>
            <a:r>
              <a:rPr lang="de-DE" dirty="0" smtClean="0"/>
              <a:t>Jahre</a:t>
            </a:r>
          </a:p>
          <a:p>
            <a:pPr lvl="3">
              <a:buClr>
                <a:srgbClr val="7030A0"/>
              </a:buClr>
              <a:buSzPct val="110000"/>
              <a:buFont typeface="Wingdings" pitchFamily="2" charset="2"/>
              <a:buChar char=""/>
            </a:pPr>
            <a:r>
              <a:rPr lang="de-DE" dirty="0" smtClean="0"/>
              <a:t>2007</a:t>
            </a:r>
          </a:p>
          <a:p>
            <a:pPr lvl="3">
              <a:buClr>
                <a:srgbClr val="7030A0"/>
              </a:buClr>
              <a:buSzPct val="110000"/>
              <a:buFont typeface="Wingdings" pitchFamily="2" charset="2"/>
              <a:buChar char=""/>
            </a:pPr>
            <a:r>
              <a:rPr lang="de-DE" dirty="0" smtClean="0"/>
              <a:t>2008</a:t>
            </a:r>
          </a:p>
          <a:p>
            <a:pPr lvl="3">
              <a:buClr>
                <a:srgbClr val="7030A0"/>
              </a:buClr>
              <a:buSzPct val="110000"/>
              <a:buFont typeface="Wingdings" pitchFamily="2" charset="2"/>
              <a:buChar char=""/>
            </a:pPr>
            <a:r>
              <a:rPr lang="de-DE" dirty="0" smtClean="0"/>
              <a:t>2009</a:t>
            </a:r>
          </a:p>
          <a:p>
            <a:pPr lvl="3">
              <a:buClr>
                <a:srgbClr val="7030A0"/>
              </a:buClr>
              <a:buSzPct val="110000"/>
              <a:buFont typeface="Wingdings" pitchFamily="2" charset="2"/>
              <a:buChar char=""/>
            </a:pPr>
            <a:r>
              <a:rPr lang="de-DE" dirty="0" smtClean="0"/>
              <a:t>2010</a:t>
            </a:r>
          </a:p>
          <a:p>
            <a:pPr lvl="3">
              <a:buClr>
                <a:srgbClr val="7030A0"/>
              </a:buClr>
              <a:buSzPct val="110000"/>
              <a:buFont typeface="Wingdings" pitchFamily="2" charset="2"/>
              <a:buChar char=""/>
            </a:pPr>
            <a:r>
              <a:rPr lang="de-DE" dirty="0" smtClean="0"/>
              <a:t>2011</a:t>
            </a:r>
          </a:p>
          <a:p>
            <a:pPr lvl="1">
              <a:buFontTx/>
              <a:buBlip>
                <a:blip r:embed="rId2"/>
              </a:buBlip>
            </a:pPr>
            <a:r>
              <a:rPr lang="de-DE" dirty="0" smtClean="0"/>
              <a:t>Zukunft</a:t>
            </a:r>
            <a:endParaRPr lang="de-DE" dirty="0"/>
          </a:p>
        </p:txBody>
      </p:sp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Erste Seite</a:t>
            </a:r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BE0623E3-F18A-4352-AE7A-6C4FAE862AC2}" type="datetime1">
              <a:rPr lang="de-DE" smtClean="0"/>
              <a:t>11.02.2013</a:t>
            </a:fld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r>
              <a:rPr lang="de-DE" smtClean="0">
                <a:solidFill>
                  <a:srgbClr val="00B0F0"/>
                </a:solidFill>
              </a:rPr>
              <a:t>S.</a:t>
            </a:r>
            <a:r>
              <a:rPr lang="de-DE" smtClean="0"/>
              <a:t> </a:t>
            </a:r>
            <a:fld id="{53DE867F-3985-483A-9A2C-0B9F71D72423}" type="slidenum">
              <a:rPr lang="de-DE" smtClean="0">
                <a:solidFill>
                  <a:srgbClr val="00B050"/>
                </a:solidFill>
              </a:rPr>
              <a:pPr/>
              <a:t>1</a:t>
            </a:fld>
            <a:endParaRPr lang="de-DE" dirty="0">
              <a:solidFill>
                <a:srgbClr val="00B050"/>
              </a:solidFill>
            </a:endParaRP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de-DE" smtClean="0"/>
              <a:t>Design Nereus(6,4)</a:t>
            </a:r>
            <a:endParaRPr lang="de-DE" dirty="0"/>
          </a:p>
        </p:txBody>
      </p:sp>
      <p:sp>
        <p:nvSpPr>
          <p:cNvPr id="7" name="Textfeld 6"/>
          <p:cNvSpPr txBox="1"/>
          <p:nvPr/>
        </p:nvSpPr>
        <p:spPr>
          <a:xfrm>
            <a:off x="2555776" y="2852936"/>
            <a:ext cx="1656184" cy="1631216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r>
              <a:rPr lang="de-DE" dirty="0" smtClean="0"/>
              <a:t>Tab</a:t>
            </a:r>
            <a:r>
              <a:rPr lang="de-DE" sz="2500" dirty="0">
                <a:solidFill>
                  <a:srgbClr val="FF0000"/>
                </a:solidFill>
                <a:sym typeface="Wingdings"/>
              </a:rPr>
              <a:t></a:t>
            </a:r>
          </a:p>
          <a:p>
            <a:r>
              <a:rPr lang="de-DE" dirty="0" err="1" smtClean="0"/>
              <a:t>Shift</a:t>
            </a:r>
            <a:r>
              <a:rPr lang="de-DE" dirty="0" smtClean="0"/>
              <a:t>-Tab </a:t>
            </a:r>
            <a:r>
              <a:rPr lang="de-DE" sz="2500" dirty="0" smtClean="0">
                <a:solidFill>
                  <a:srgbClr val="FF0000"/>
                </a:solidFill>
                <a:sym typeface="Wingdings"/>
              </a:rPr>
              <a:t></a:t>
            </a:r>
          </a:p>
          <a:p>
            <a:pPr algn="r"/>
            <a:r>
              <a:rPr lang="de-DE" sz="2500" dirty="0" smtClean="0">
                <a:solidFill>
                  <a:srgbClr val="FF0000"/>
                </a:solidFill>
                <a:sym typeface="Wingdings"/>
              </a:rPr>
              <a:t>Anpassen</a:t>
            </a:r>
          </a:p>
          <a:p>
            <a:pPr algn="r"/>
            <a:r>
              <a:rPr lang="de-DE" sz="2500" dirty="0" smtClean="0">
                <a:solidFill>
                  <a:srgbClr val="FF0000"/>
                </a:solidFill>
                <a:sym typeface="Wingdings"/>
              </a:rPr>
              <a:t>o. Bild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Inhaltsplatzhalter 6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1268132548"/>
              </p:ext>
            </p:extLst>
          </p:nvPr>
        </p:nvGraphicFramePr>
        <p:xfrm>
          <a:off x="457200" y="1600200"/>
          <a:ext cx="7210425" cy="47085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Zweite Seite</a:t>
            </a:r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A554D608-EEF3-440C-BF93-98F50D194309}" type="datetime1">
              <a:rPr lang="de-DE" smtClean="0"/>
              <a:t>11.02.2013</a:t>
            </a:fld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r>
              <a:rPr lang="de-DE" smtClean="0">
                <a:solidFill>
                  <a:srgbClr val="00B0F0"/>
                </a:solidFill>
              </a:rPr>
              <a:t>S.</a:t>
            </a:r>
            <a:r>
              <a:rPr lang="de-DE" smtClean="0"/>
              <a:t> </a:t>
            </a:r>
            <a:fld id="{53DE867F-3985-483A-9A2C-0B9F71D72423}" type="slidenum">
              <a:rPr lang="de-DE" smtClean="0">
                <a:solidFill>
                  <a:srgbClr val="00B050"/>
                </a:solidFill>
              </a:rPr>
              <a:pPr/>
              <a:t>2</a:t>
            </a:fld>
            <a:endParaRPr lang="de-DE" dirty="0">
              <a:solidFill>
                <a:srgbClr val="00B050"/>
              </a:solidFill>
            </a:endParaRP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de-DE" smtClean="0"/>
              <a:t>Design Nereus(6,4)</a:t>
            </a:r>
            <a:endParaRPr lang="de-DE" dirty="0"/>
          </a:p>
        </p:txBody>
      </p:sp>
      <p:sp>
        <p:nvSpPr>
          <p:cNvPr id="8" name="Legende mit Linie 3 7"/>
          <p:cNvSpPr/>
          <p:nvPr/>
        </p:nvSpPr>
        <p:spPr>
          <a:xfrm>
            <a:off x="6372200" y="1988840"/>
            <a:ext cx="936104" cy="936104"/>
          </a:xfrm>
          <a:prstGeom prst="borderCallout3">
            <a:avLst>
              <a:gd name="adj1" fmla="val 18750"/>
              <a:gd name="adj2" fmla="val -8333"/>
              <a:gd name="adj3" fmla="val -47614"/>
              <a:gd name="adj4" fmla="val -71514"/>
              <a:gd name="adj5" fmla="val -49860"/>
              <a:gd name="adj6" fmla="val -181960"/>
              <a:gd name="adj7" fmla="val -29896"/>
              <a:gd name="adj8" fmla="val -154080"/>
            </a:avLst>
          </a:prstGeom>
          <a:solidFill>
            <a:schemeClr val="tx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/>
              <a:t>Form hinzu-fügen</a:t>
            </a:r>
            <a:endParaRPr lang="de-DE" dirty="0"/>
          </a:p>
        </p:txBody>
      </p:sp>
      <p:graphicFrame>
        <p:nvGraphicFramePr>
          <p:cNvPr id="9" name="Diagramm 8"/>
          <p:cNvGraphicFramePr/>
          <p:nvPr/>
        </p:nvGraphicFramePr>
        <p:xfrm>
          <a:off x="827584" y="4149080"/>
          <a:ext cx="1823864" cy="19599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sp>
        <p:nvSpPr>
          <p:cNvPr id="10" name="Abgerundete rechteckige Legende 9"/>
          <p:cNvSpPr/>
          <p:nvPr/>
        </p:nvSpPr>
        <p:spPr>
          <a:xfrm>
            <a:off x="467544" y="2204864"/>
            <a:ext cx="1440160" cy="2016224"/>
          </a:xfrm>
          <a:prstGeom prst="wedgeRoundRectCallout">
            <a:avLst>
              <a:gd name="adj1" fmla="val 70816"/>
              <a:gd name="adj2" fmla="val 68856"/>
              <a:gd name="adj3" fmla="val 16667"/>
            </a:avLst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err="1" smtClean="0"/>
              <a:t>eigent-lich</a:t>
            </a:r>
            <a:r>
              <a:rPr lang="de-DE" dirty="0" smtClean="0"/>
              <a:t> nur </a:t>
            </a:r>
            <a:r>
              <a:rPr lang="de-DE" dirty="0" smtClean="0"/>
              <a:t>Zwei</a:t>
            </a:r>
          </a:p>
          <a:p>
            <a:pPr algn="ctr"/>
            <a:endParaRPr lang="de-DE" dirty="0" smtClean="0"/>
          </a:p>
          <a:p>
            <a:pPr algn="ctr"/>
            <a:r>
              <a:rPr lang="de-DE" dirty="0" smtClean="0"/>
              <a:t>+Z-Achse</a:t>
            </a:r>
            <a:endParaRPr lang="de-DE" dirty="0"/>
          </a:p>
        </p:txBody>
      </p:sp>
      <p:sp>
        <p:nvSpPr>
          <p:cNvPr id="2" name="Wolkenförmige Legende 1"/>
          <p:cNvSpPr/>
          <p:nvPr/>
        </p:nvSpPr>
        <p:spPr>
          <a:xfrm>
            <a:off x="5220072" y="3645024"/>
            <a:ext cx="2736304" cy="2016224"/>
          </a:xfrm>
          <a:prstGeom prst="cloudCallout">
            <a:avLst>
              <a:gd name="adj1" fmla="val -48545"/>
              <a:gd name="adj2" fmla="val -126098"/>
            </a:avLst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err="1" smtClean="0"/>
              <a:t>Händisch</a:t>
            </a:r>
            <a:r>
              <a:rPr lang="de-DE" dirty="0" smtClean="0"/>
              <a:t> + RMT-&gt;“Form ändern“</a:t>
            </a:r>
            <a:endParaRPr lang="de-DE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Dritte Seite</a:t>
            </a:r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10C2F7FF-029B-4262-8349-657B686C06B2}" type="datetime1">
              <a:rPr lang="de-DE" smtClean="0"/>
              <a:t>11.02.2013</a:t>
            </a:fld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r>
              <a:rPr lang="de-DE" smtClean="0">
                <a:solidFill>
                  <a:srgbClr val="00B0F0"/>
                </a:solidFill>
              </a:rPr>
              <a:t>S.</a:t>
            </a:r>
            <a:r>
              <a:rPr lang="de-DE" smtClean="0"/>
              <a:t> </a:t>
            </a:r>
            <a:fld id="{53DE867F-3985-483A-9A2C-0B9F71D72423}" type="slidenum">
              <a:rPr lang="de-DE" smtClean="0">
                <a:solidFill>
                  <a:srgbClr val="00B050"/>
                </a:solidFill>
              </a:rPr>
              <a:pPr/>
              <a:t>3</a:t>
            </a:fld>
            <a:endParaRPr lang="de-DE" dirty="0">
              <a:solidFill>
                <a:srgbClr val="00B050"/>
              </a:solidFill>
            </a:endParaRP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de-DE" smtClean="0"/>
              <a:t>Design Nereus(6,4)</a:t>
            </a:r>
            <a:endParaRPr lang="de-DE" dirty="0"/>
          </a:p>
        </p:txBody>
      </p:sp>
      <p:sp>
        <p:nvSpPr>
          <p:cNvPr id="7" name="Rechteck 6"/>
          <p:cNvSpPr/>
          <p:nvPr/>
        </p:nvSpPr>
        <p:spPr>
          <a:xfrm>
            <a:off x="1547664" y="2708920"/>
            <a:ext cx="1224136" cy="1008112"/>
          </a:xfrm>
          <a:prstGeom prst="rect">
            <a:avLst/>
          </a:prstGeom>
          <a:solidFill>
            <a:schemeClr val="accent1"/>
          </a:solidFill>
          <a:effectLst>
            <a:outerShdw blurRad="50800" dist="50800" dir="5400000" sx="1000" sy="1000" algn="ctr" rotWithShape="0">
              <a:srgbClr val="000000"/>
            </a:outerShdw>
          </a:effectLst>
          <a:scene3d>
            <a:camera prst="isometricOffAxis2Left">
              <a:rot lat="1800000" lon="1404304" rev="9000000"/>
            </a:camera>
            <a:lightRig rig="threePt" dir="t"/>
          </a:scene3d>
          <a:sp3d extrusionH="901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/>
              <a:t>Kiste</a:t>
            </a:r>
            <a:endParaRPr lang="de-DE" dirty="0"/>
          </a:p>
        </p:txBody>
      </p:sp>
      <p:sp>
        <p:nvSpPr>
          <p:cNvPr id="8" name="Rechteck 7"/>
          <p:cNvSpPr/>
          <p:nvPr/>
        </p:nvSpPr>
        <p:spPr>
          <a:xfrm>
            <a:off x="1835696" y="2348880"/>
            <a:ext cx="2153155" cy="923330"/>
          </a:xfrm>
          <a:prstGeom prst="rect">
            <a:avLst/>
          </a:prstGeom>
          <a:noFill/>
          <a:scene3d>
            <a:camera prst="orthographicFront">
              <a:rot lat="2400000" lon="3600000" rev="1800000"/>
            </a:camera>
            <a:lightRig rig="soft" dir="tl">
              <a:rot lat="0" lon="0" rev="0"/>
            </a:lightRig>
          </a:scene3d>
          <a:sp3d/>
        </p:spPr>
        <p:txBody>
          <a:bodyPr wrap="none" lIns="91440" tIns="45720" rIns="91440" bIns="45720">
            <a:prstTxWarp prst="textTriangleInverted">
              <a:avLst/>
            </a:prstTxWarp>
            <a:spAutoFit/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de-DE" sz="5400" b="1" cap="none" spc="50" dirty="0" smtClean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H</a:t>
            </a:r>
            <a:r>
              <a:rPr lang="de-DE" sz="5400" b="1" cap="none" spc="50" dirty="0" smtClean="0">
                <a:ln w="11430"/>
                <a:solidFill>
                  <a:srgbClr val="00B05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a</a:t>
            </a:r>
            <a:r>
              <a:rPr lang="de-DE" sz="5400" b="1" cap="none" spc="50" dirty="0" smtClean="0">
                <a:ln w="11430"/>
                <a:solidFill>
                  <a:schemeClr val="bg2">
                    <a:lumMod val="75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ll</a:t>
            </a:r>
            <a:r>
              <a:rPr lang="de-DE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o</a:t>
            </a:r>
            <a:endParaRPr lang="de-DE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grpSp>
        <p:nvGrpSpPr>
          <p:cNvPr id="1029" name="Group 5"/>
          <p:cNvGrpSpPr>
            <a:grpSpLocks noChangeAspect="1"/>
          </p:cNvGrpSpPr>
          <p:nvPr/>
        </p:nvGrpSpPr>
        <p:grpSpPr bwMode="auto">
          <a:xfrm>
            <a:off x="3609975" y="2870200"/>
            <a:ext cx="1538288" cy="1536700"/>
            <a:chOff x="2274" y="1808"/>
            <a:chExt cx="969" cy="968"/>
          </a:xfrm>
        </p:grpSpPr>
        <p:sp>
          <p:nvSpPr>
            <p:cNvPr id="1028" name="AutoShape 4"/>
            <p:cNvSpPr>
              <a:spLocks noChangeAspect="1" noChangeArrowheads="1" noTextEdit="1"/>
            </p:cNvSpPr>
            <p:nvPr/>
          </p:nvSpPr>
          <p:spPr bwMode="auto">
            <a:xfrm>
              <a:off x="2274" y="1808"/>
              <a:ext cx="969" cy="9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1030" name="Freeform 6"/>
            <p:cNvSpPr>
              <a:spLocks/>
            </p:cNvSpPr>
            <p:nvPr/>
          </p:nvSpPr>
          <p:spPr bwMode="auto">
            <a:xfrm>
              <a:off x="2299" y="1849"/>
              <a:ext cx="899" cy="903"/>
            </a:xfrm>
            <a:custGeom>
              <a:avLst/>
              <a:gdLst/>
              <a:ahLst/>
              <a:cxnLst>
                <a:cxn ang="0">
                  <a:pos x="182" y="1805"/>
                </a:cxn>
                <a:cxn ang="0">
                  <a:pos x="145" y="1801"/>
                </a:cxn>
                <a:cxn ang="0">
                  <a:pos x="111" y="1791"/>
                </a:cxn>
                <a:cxn ang="0">
                  <a:pos x="80" y="1774"/>
                </a:cxn>
                <a:cxn ang="0">
                  <a:pos x="53" y="1750"/>
                </a:cxn>
                <a:cxn ang="0">
                  <a:pos x="31" y="1725"/>
                </a:cxn>
                <a:cxn ang="0">
                  <a:pos x="14" y="1693"/>
                </a:cxn>
                <a:cxn ang="0">
                  <a:pos x="4" y="1658"/>
                </a:cxn>
                <a:cxn ang="0">
                  <a:pos x="0" y="1621"/>
                </a:cxn>
                <a:cxn ang="0">
                  <a:pos x="0" y="182"/>
                </a:cxn>
                <a:cxn ang="0">
                  <a:pos x="4" y="145"/>
                </a:cxn>
                <a:cxn ang="0">
                  <a:pos x="14" y="112"/>
                </a:cxn>
                <a:cxn ang="0">
                  <a:pos x="31" y="80"/>
                </a:cxn>
                <a:cxn ang="0">
                  <a:pos x="53" y="53"/>
                </a:cxn>
                <a:cxn ang="0">
                  <a:pos x="80" y="32"/>
                </a:cxn>
                <a:cxn ang="0">
                  <a:pos x="111" y="14"/>
                </a:cxn>
                <a:cxn ang="0">
                  <a:pos x="145" y="4"/>
                </a:cxn>
                <a:cxn ang="0">
                  <a:pos x="182" y="0"/>
                </a:cxn>
                <a:cxn ang="0">
                  <a:pos x="1615" y="0"/>
                </a:cxn>
                <a:cxn ang="0">
                  <a:pos x="1652" y="4"/>
                </a:cxn>
                <a:cxn ang="0">
                  <a:pos x="1685" y="14"/>
                </a:cxn>
                <a:cxn ang="0">
                  <a:pos x="1717" y="32"/>
                </a:cxn>
                <a:cxn ang="0">
                  <a:pos x="1744" y="53"/>
                </a:cxn>
                <a:cxn ang="0">
                  <a:pos x="1766" y="80"/>
                </a:cxn>
                <a:cxn ang="0">
                  <a:pos x="1783" y="112"/>
                </a:cxn>
                <a:cxn ang="0">
                  <a:pos x="1793" y="145"/>
                </a:cxn>
                <a:cxn ang="0">
                  <a:pos x="1797" y="182"/>
                </a:cxn>
                <a:cxn ang="0">
                  <a:pos x="1797" y="1621"/>
                </a:cxn>
                <a:cxn ang="0">
                  <a:pos x="1793" y="1658"/>
                </a:cxn>
                <a:cxn ang="0">
                  <a:pos x="1783" y="1693"/>
                </a:cxn>
                <a:cxn ang="0">
                  <a:pos x="1766" y="1725"/>
                </a:cxn>
                <a:cxn ang="0">
                  <a:pos x="1744" y="1750"/>
                </a:cxn>
                <a:cxn ang="0">
                  <a:pos x="1717" y="1774"/>
                </a:cxn>
                <a:cxn ang="0">
                  <a:pos x="1685" y="1791"/>
                </a:cxn>
                <a:cxn ang="0">
                  <a:pos x="1652" y="1801"/>
                </a:cxn>
                <a:cxn ang="0">
                  <a:pos x="1615" y="1805"/>
                </a:cxn>
                <a:cxn ang="0">
                  <a:pos x="182" y="1805"/>
                </a:cxn>
              </a:cxnLst>
              <a:rect l="0" t="0" r="r" b="b"/>
              <a:pathLst>
                <a:path w="1797" h="1805">
                  <a:moveTo>
                    <a:pt x="182" y="1805"/>
                  </a:moveTo>
                  <a:lnTo>
                    <a:pt x="145" y="1801"/>
                  </a:lnTo>
                  <a:lnTo>
                    <a:pt x="111" y="1791"/>
                  </a:lnTo>
                  <a:lnTo>
                    <a:pt x="80" y="1774"/>
                  </a:lnTo>
                  <a:lnTo>
                    <a:pt x="53" y="1750"/>
                  </a:lnTo>
                  <a:lnTo>
                    <a:pt x="31" y="1725"/>
                  </a:lnTo>
                  <a:lnTo>
                    <a:pt x="14" y="1693"/>
                  </a:lnTo>
                  <a:lnTo>
                    <a:pt x="4" y="1658"/>
                  </a:lnTo>
                  <a:lnTo>
                    <a:pt x="0" y="1621"/>
                  </a:lnTo>
                  <a:lnTo>
                    <a:pt x="0" y="182"/>
                  </a:lnTo>
                  <a:lnTo>
                    <a:pt x="4" y="145"/>
                  </a:lnTo>
                  <a:lnTo>
                    <a:pt x="14" y="112"/>
                  </a:lnTo>
                  <a:lnTo>
                    <a:pt x="31" y="80"/>
                  </a:lnTo>
                  <a:lnTo>
                    <a:pt x="53" y="53"/>
                  </a:lnTo>
                  <a:lnTo>
                    <a:pt x="80" y="32"/>
                  </a:lnTo>
                  <a:lnTo>
                    <a:pt x="111" y="14"/>
                  </a:lnTo>
                  <a:lnTo>
                    <a:pt x="145" y="4"/>
                  </a:lnTo>
                  <a:lnTo>
                    <a:pt x="182" y="0"/>
                  </a:lnTo>
                  <a:lnTo>
                    <a:pt x="1615" y="0"/>
                  </a:lnTo>
                  <a:lnTo>
                    <a:pt x="1652" y="4"/>
                  </a:lnTo>
                  <a:lnTo>
                    <a:pt x="1685" y="14"/>
                  </a:lnTo>
                  <a:lnTo>
                    <a:pt x="1717" y="32"/>
                  </a:lnTo>
                  <a:lnTo>
                    <a:pt x="1744" y="53"/>
                  </a:lnTo>
                  <a:lnTo>
                    <a:pt x="1766" y="80"/>
                  </a:lnTo>
                  <a:lnTo>
                    <a:pt x="1783" y="112"/>
                  </a:lnTo>
                  <a:lnTo>
                    <a:pt x="1793" y="145"/>
                  </a:lnTo>
                  <a:lnTo>
                    <a:pt x="1797" y="182"/>
                  </a:lnTo>
                  <a:lnTo>
                    <a:pt x="1797" y="1621"/>
                  </a:lnTo>
                  <a:lnTo>
                    <a:pt x="1793" y="1658"/>
                  </a:lnTo>
                  <a:lnTo>
                    <a:pt x="1783" y="1693"/>
                  </a:lnTo>
                  <a:lnTo>
                    <a:pt x="1766" y="1725"/>
                  </a:lnTo>
                  <a:lnTo>
                    <a:pt x="1744" y="1750"/>
                  </a:lnTo>
                  <a:lnTo>
                    <a:pt x="1717" y="1774"/>
                  </a:lnTo>
                  <a:lnTo>
                    <a:pt x="1685" y="1791"/>
                  </a:lnTo>
                  <a:lnTo>
                    <a:pt x="1652" y="1801"/>
                  </a:lnTo>
                  <a:lnTo>
                    <a:pt x="1615" y="1805"/>
                  </a:lnTo>
                  <a:lnTo>
                    <a:pt x="182" y="1805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1031" name="Freeform 7"/>
            <p:cNvSpPr>
              <a:spLocks/>
            </p:cNvSpPr>
            <p:nvPr/>
          </p:nvSpPr>
          <p:spPr bwMode="auto">
            <a:xfrm>
              <a:off x="2274" y="1808"/>
              <a:ext cx="969" cy="968"/>
            </a:xfrm>
            <a:custGeom>
              <a:avLst/>
              <a:gdLst/>
              <a:ahLst/>
              <a:cxnLst>
                <a:cxn ang="0">
                  <a:pos x="88" y="55"/>
                </a:cxn>
                <a:cxn ang="0">
                  <a:pos x="127" y="29"/>
                </a:cxn>
                <a:cxn ang="0">
                  <a:pos x="170" y="10"/>
                </a:cxn>
                <a:cxn ang="0">
                  <a:pos x="217" y="2"/>
                </a:cxn>
                <a:cxn ang="0">
                  <a:pos x="1697" y="0"/>
                </a:cxn>
                <a:cxn ang="0">
                  <a:pos x="1791" y="20"/>
                </a:cxn>
                <a:cxn ang="0">
                  <a:pos x="1868" y="70"/>
                </a:cxn>
                <a:cxn ang="0">
                  <a:pos x="1918" y="147"/>
                </a:cxn>
                <a:cxn ang="0">
                  <a:pos x="1938" y="241"/>
                </a:cxn>
                <a:cxn ang="0">
                  <a:pos x="1823" y="918"/>
                </a:cxn>
                <a:cxn ang="0">
                  <a:pos x="1821" y="215"/>
                </a:cxn>
                <a:cxn ang="0">
                  <a:pos x="1803" y="170"/>
                </a:cxn>
                <a:cxn ang="0">
                  <a:pos x="1777" y="143"/>
                </a:cxn>
                <a:cxn ang="0">
                  <a:pos x="1756" y="129"/>
                </a:cxn>
                <a:cxn ang="0">
                  <a:pos x="1734" y="119"/>
                </a:cxn>
                <a:cxn ang="0">
                  <a:pos x="1709" y="114"/>
                </a:cxn>
                <a:cxn ang="0">
                  <a:pos x="241" y="114"/>
                </a:cxn>
                <a:cxn ang="0">
                  <a:pos x="215" y="115"/>
                </a:cxn>
                <a:cxn ang="0">
                  <a:pos x="192" y="123"/>
                </a:cxn>
                <a:cxn ang="0">
                  <a:pos x="170" y="135"/>
                </a:cxn>
                <a:cxn ang="0">
                  <a:pos x="151" y="151"/>
                </a:cxn>
                <a:cxn ang="0">
                  <a:pos x="125" y="192"/>
                </a:cxn>
                <a:cxn ang="0">
                  <a:pos x="115" y="241"/>
                </a:cxn>
                <a:cxn ang="0">
                  <a:pos x="117" y="1723"/>
                </a:cxn>
                <a:cxn ang="0">
                  <a:pos x="137" y="1768"/>
                </a:cxn>
                <a:cxn ang="0">
                  <a:pos x="170" y="1801"/>
                </a:cxn>
                <a:cxn ang="0">
                  <a:pos x="215" y="1821"/>
                </a:cxn>
                <a:cxn ang="0">
                  <a:pos x="1697" y="1822"/>
                </a:cxn>
                <a:cxn ang="0">
                  <a:pos x="1723" y="1821"/>
                </a:cxn>
                <a:cxn ang="0">
                  <a:pos x="1746" y="1813"/>
                </a:cxn>
                <a:cxn ang="0">
                  <a:pos x="1768" y="1801"/>
                </a:cxn>
                <a:cxn ang="0">
                  <a:pos x="1787" y="1785"/>
                </a:cxn>
                <a:cxn ang="0">
                  <a:pos x="1815" y="1744"/>
                </a:cxn>
                <a:cxn ang="0">
                  <a:pos x="1823" y="1697"/>
                </a:cxn>
                <a:cxn ang="0">
                  <a:pos x="1938" y="918"/>
                </a:cxn>
                <a:cxn ang="0">
                  <a:pos x="1936" y="1721"/>
                </a:cxn>
                <a:cxn ang="0">
                  <a:pos x="1928" y="1768"/>
                </a:cxn>
                <a:cxn ang="0">
                  <a:pos x="1909" y="1811"/>
                </a:cxn>
                <a:cxn ang="0">
                  <a:pos x="1883" y="1850"/>
                </a:cxn>
                <a:cxn ang="0">
                  <a:pos x="1850" y="1883"/>
                </a:cxn>
                <a:cxn ang="0">
                  <a:pos x="1811" y="1909"/>
                </a:cxn>
                <a:cxn ang="0">
                  <a:pos x="1768" y="1926"/>
                </a:cxn>
                <a:cxn ang="0">
                  <a:pos x="1721" y="1934"/>
                </a:cxn>
                <a:cxn ang="0">
                  <a:pos x="241" y="1936"/>
                </a:cxn>
                <a:cxn ang="0">
                  <a:pos x="194" y="1932"/>
                </a:cxn>
                <a:cxn ang="0">
                  <a:pos x="149" y="1918"/>
                </a:cxn>
                <a:cxn ang="0">
                  <a:pos x="108" y="1897"/>
                </a:cxn>
                <a:cxn ang="0">
                  <a:pos x="70" y="1867"/>
                </a:cxn>
                <a:cxn ang="0">
                  <a:pos x="41" y="1830"/>
                </a:cxn>
                <a:cxn ang="0">
                  <a:pos x="18" y="1789"/>
                </a:cxn>
                <a:cxn ang="0">
                  <a:pos x="4" y="1744"/>
                </a:cxn>
                <a:cxn ang="0">
                  <a:pos x="0" y="1697"/>
                </a:cxn>
                <a:cxn ang="0">
                  <a:pos x="2" y="217"/>
                </a:cxn>
                <a:cxn ang="0">
                  <a:pos x="10" y="170"/>
                </a:cxn>
                <a:cxn ang="0">
                  <a:pos x="29" y="127"/>
                </a:cxn>
                <a:cxn ang="0">
                  <a:pos x="55" y="88"/>
                </a:cxn>
              </a:cxnLst>
              <a:rect l="0" t="0" r="r" b="b"/>
              <a:pathLst>
                <a:path w="1938" h="1936">
                  <a:moveTo>
                    <a:pt x="70" y="70"/>
                  </a:moveTo>
                  <a:lnTo>
                    <a:pt x="88" y="55"/>
                  </a:lnTo>
                  <a:lnTo>
                    <a:pt x="108" y="41"/>
                  </a:lnTo>
                  <a:lnTo>
                    <a:pt x="127" y="29"/>
                  </a:lnTo>
                  <a:lnTo>
                    <a:pt x="149" y="18"/>
                  </a:lnTo>
                  <a:lnTo>
                    <a:pt x="170" y="10"/>
                  </a:lnTo>
                  <a:lnTo>
                    <a:pt x="194" y="4"/>
                  </a:lnTo>
                  <a:lnTo>
                    <a:pt x="217" y="2"/>
                  </a:lnTo>
                  <a:lnTo>
                    <a:pt x="241" y="0"/>
                  </a:lnTo>
                  <a:lnTo>
                    <a:pt x="1697" y="0"/>
                  </a:lnTo>
                  <a:lnTo>
                    <a:pt x="1746" y="4"/>
                  </a:lnTo>
                  <a:lnTo>
                    <a:pt x="1791" y="20"/>
                  </a:lnTo>
                  <a:lnTo>
                    <a:pt x="1832" y="41"/>
                  </a:lnTo>
                  <a:lnTo>
                    <a:pt x="1868" y="70"/>
                  </a:lnTo>
                  <a:lnTo>
                    <a:pt x="1897" y="106"/>
                  </a:lnTo>
                  <a:lnTo>
                    <a:pt x="1918" y="147"/>
                  </a:lnTo>
                  <a:lnTo>
                    <a:pt x="1934" y="192"/>
                  </a:lnTo>
                  <a:lnTo>
                    <a:pt x="1938" y="241"/>
                  </a:lnTo>
                  <a:lnTo>
                    <a:pt x="1938" y="918"/>
                  </a:lnTo>
                  <a:lnTo>
                    <a:pt x="1823" y="918"/>
                  </a:lnTo>
                  <a:lnTo>
                    <a:pt x="1823" y="241"/>
                  </a:lnTo>
                  <a:lnTo>
                    <a:pt x="1821" y="215"/>
                  </a:lnTo>
                  <a:lnTo>
                    <a:pt x="1815" y="192"/>
                  </a:lnTo>
                  <a:lnTo>
                    <a:pt x="1803" y="170"/>
                  </a:lnTo>
                  <a:lnTo>
                    <a:pt x="1787" y="151"/>
                  </a:lnTo>
                  <a:lnTo>
                    <a:pt x="1777" y="143"/>
                  </a:lnTo>
                  <a:lnTo>
                    <a:pt x="1768" y="135"/>
                  </a:lnTo>
                  <a:lnTo>
                    <a:pt x="1756" y="129"/>
                  </a:lnTo>
                  <a:lnTo>
                    <a:pt x="1746" y="123"/>
                  </a:lnTo>
                  <a:lnTo>
                    <a:pt x="1734" y="119"/>
                  </a:lnTo>
                  <a:lnTo>
                    <a:pt x="1723" y="115"/>
                  </a:lnTo>
                  <a:lnTo>
                    <a:pt x="1709" y="114"/>
                  </a:lnTo>
                  <a:lnTo>
                    <a:pt x="1697" y="114"/>
                  </a:lnTo>
                  <a:lnTo>
                    <a:pt x="241" y="114"/>
                  </a:lnTo>
                  <a:lnTo>
                    <a:pt x="229" y="114"/>
                  </a:lnTo>
                  <a:lnTo>
                    <a:pt x="215" y="115"/>
                  </a:lnTo>
                  <a:lnTo>
                    <a:pt x="204" y="119"/>
                  </a:lnTo>
                  <a:lnTo>
                    <a:pt x="192" y="123"/>
                  </a:lnTo>
                  <a:lnTo>
                    <a:pt x="180" y="129"/>
                  </a:lnTo>
                  <a:lnTo>
                    <a:pt x="170" y="135"/>
                  </a:lnTo>
                  <a:lnTo>
                    <a:pt x="161" y="143"/>
                  </a:lnTo>
                  <a:lnTo>
                    <a:pt x="151" y="151"/>
                  </a:lnTo>
                  <a:lnTo>
                    <a:pt x="135" y="170"/>
                  </a:lnTo>
                  <a:lnTo>
                    <a:pt x="125" y="192"/>
                  </a:lnTo>
                  <a:lnTo>
                    <a:pt x="117" y="215"/>
                  </a:lnTo>
                  <a:lnTo>
                    <a:pt x="115" y="241"/>
                  </a:lnTo>
                  <a:lnTo>
                    <a:pt x="115" y="1697"/>
                  </a:lnTo>
                  <a:lnTo>
                    <a:pt x="117" y="1723"/>
                  </a:lnTo>
                  <a:lnTo>
                    <a:pt x="125" y="1746"/>
                  </a:lnTo>
                  <a:lnTo>
                    <a:pt x="137" y="1768"/>
                  </a:lnTo>
                  <a:lnTo>
                    <a:pt x="153" y="1785"/>
                  </a:lnTo>
                  <a:lnTo>
                    <a:pt x="170" y="1801"/>
                  </a:lnTo>
                  <a:lnTo>
                    <a:pt x="192" y="1813"/>
                  </a:lnTo>
                  <a:lnTo>
                    <a:pt x="215" y="1821"/>
                  </a:lnTo>
                  <a:lnTo>
                    <a:pt x="241" y="1822"/>
                  </a:lnTo>
                  <a:lnTo>
                    <a:pt x="1697" y="1822"/>
                  </a:lnTo>
                  <a:lnTo>
                    <a:pt x="1709" y="1822"/>
                  </a:lnTo>
                  <a:lnTo>
                    <a:pt x="1723" y="1821"/>
                  </a:lnTo>
                  <a:lnTo>
                    <a:pt x="1734" y="1817"/>
                  </a:lnTo>
                  <a:lnTo>
                    <a:pt x="1746" y="1813"/>
                  </a:lnTo>
                  <a:lnTo>
                    <a:pt x="1756" y="1809"/>
                  </a:lnTo>
                  <a:lnTo>
                    <a:pt x="1768" y="1801"/>
                  </a:lnTo>
                  <a:lnTo>
                    <a:pt x="1777" y="1795"/>
                  </a:lnTo>
                  <a:lnTo>
                    <a:pt x="1787" y="1785"/>
                  </a:lnTo>
                  <a:lnTo>
                    <a:pt x="1803" y="1766"/>
                  </a:lnTo>
                  <a:lnTo>
                    <a:pt x="1815" y="1744"/>
                  </a:lnTo>
                  <a:lnTo>
                    <a:pt x="1821" y="1723"/>
                  </a:lnTo>
                  <a:lnTo>
                    <a:pt x="1823" y="1697"/>
                  </a:lnTo>
                  <a:lnTo>
                    <a:pt x="1823" y="918"/>
                  </a:lnTo>
                  <a:lnTo>
                    <a:pt x="1938" y="918"/>
                  </a:lnTo>
                  <a:lnTo>
                    <a:pt x="1938" y="1697"/>
                  </a:lnTo>
                  <a:lnTo>
                    <a:pt x="1936" y="1721"/>
                  </a:lnTo>
                  <a:lnTo>
                    <a:pt x="1934" y="1744"/>
                  </a:lnTo>
                  <a:lnTo>
                    <a:pt x="1928" y="1768"/>
                  </a:lnTo>
                  <a:lnTo>
                    <a:pt x="1920" y="1789"/>
                  </a:lnTo>
                  <a:lnTo>
                    <a:pt x="1909" y="1811"/>
                  </a:lnTo>
                  <a:lnTo>
                    <a:pt x="1897" y="1830"/>
                  </a:lnTo>
                  <a:lnTo>
                    <a:pt x="1883" y="1850"/>
                  </a:lnTo>
                  <a:lnTo>
                    <a:pt x="1868" y="1867"/>
                  </a:lnTo>
                  <a:lnTo>
                    <a:pt x="1850" y="1883"/>
                  </a:lnTo>
                  <a:lnTo>
                    <a:pt x="1830" y="1897"/>
                  </a:lnTo>
                  <a:lnTo>
                    <a:pt x="1811" y="1909"/>
                  </a:lnTo>
                  <a:lnTo>
                    <a:pt x="1789" y="1918"/>
                  </a:lnTo>
                  <a:lnTo>
                    <a:pt x="1768" y="1926"/>
                  </a:lnTo>
                  <a:lnTo>
                    <a:pt x="1744" y="1932"/>
                  </a:lnTo>
                  <a:lnTo>
                    <a:pt x="1721" y="1934"/>
                  </a:lnTo>
                  <a:lnTo>
                    <a:pt x="1697" y="1936"/>
                  </a:lnTo>
                  <a:lnTo>
                    <a:pt x="241" y="1936"/>
                  </a:lnTo>
                  <a:lnTo>
                    <a:pt x="217" y="1934"/>
                  </a:lnTo>
                  <a:lnTo>
                    <a:pt x="194" y="1932"/>
                  </a:lnTo>
                  <a:lnTo>
                    <a:pt x="170" y="1926"/>
                  </a:lnTo>
                  <a:lnTo>
                    <a:pt x="149" y="1918"/>
                  </a:lnTo>
                  <a:lnTo>
                    <a:pt x="127" y="1909"/>
                  </a:lnTo>
                  <a:lnTo>
                    <a:pt x="108" y="1897"/>
                  </a:lnTo>
                  <a:lnTo>
                    <a:pt x="88" y="1883"/>
                  </a:lnTo>
                  <a:lnTo>
                    <a:pt x="70" y="1867"/>
                  </a:lnTo>
                  <a:lnTo>
                    <a:pt x="55" y="1850"/>
                  </a:lnTo>
                  <a:lnTo>
                    <a:pt x="41" y="1830"/>
                  </a:lnTo>
                  <a:lnTo>
                    <a:pt x="29" y="1811"/>
                  </a:lnTo>
                  <a:lnTo>
                    <a:pt x="18" y="1789"/>
                  </a:lnTo>
                  <a:lnTo>
                    <a:pt x="10" y="1768"/>
                  </a:lnTo>
                  <a:lnTo>
                    <a:pt x="4" y="1744"/>
                  </a:lnTo>
                  <a:lnTo>
                    <a:pt x="2" y="1721"/>
                  </a:lnTo>
                  <a:lnTo>
                    <a:pt x="0" y="1697"/>
                  </a:lnTo>
                  <a:lnTo>
                    <a:pt x="0" y="241"/>
                  </a:lnTo>
                  <a:lnTo>
                    <a:pt x="2" y="217"/>
                  </a:lnTo>
                  <a:lnTo>
                    <a:pt x="4" y="194"/>
                  </a:lnTo>
                  <a:lnTo>
                    <a:pt x="10" y="170"/>
                  </a:lnTo>
                  <a:lnTo>
                    <a:pt x="18" y="149"/>
                  </a:lnTo>
                  <a:lnTo>
                    <a:pt x="29" y="127"/>
                  </a:lnTo>
                  <a:lnTo>
                    <a:pt x="41" y="108"/>
                  </a:lnTo>
                  <a:lnTo>
                    <a:pt x="55" y="88"/>
                  </a:lnTo>
                  <a:lnTo>
                    <a:pt x="70" y="7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1032" name="Freeform 8"/>
            <p:cNvSpPr>
              <a:spLocks/>
            </p:cNvSpPr>
            <p:nvPr/>
          </p:nvSpPr>
          <p:spPr bwMode="auto">
            <a:xfrm>
              <a:off x="2320" y="2632"/>
              <a:ext cx="886" cy="120"/>
            </a:xfrm>
            <a:custGeom>
              <a:avLst/>
              <a:gdLst/>
              <a:ahLst/>
              <a:cxnLst>
                <a:cxn ang="0">
                  <a:pos x="1727" y="239"/>
                </a:cxn>
                <a:cxn ang="0">
                  <a:pos x="1772" y="0"/>
                </a:cxn>
                <a:cxn ang="0">
                  <a:pos x="0" y="0"/>
                </a:cxn>
                <a:cxn ang="0">
                  <a:pos x="0" y="239"/>
                </a:cxn>
                <a:cxn ang="0">
                  <a:pos x="1727" y="239"/>
                </a:cxn>
              </a:cxnLst>
              <a:rect l="0" t="0" r="r" b="b"/>
              <a:pathLst>
                <a:path w="1772" h="239">
                  <a:moveTo>
                    <a:pt x="1727" y="239"/>
                  </a:moveTo>
                  <a:lnTo>
                    <a:pt x="1772" y="0"/>
                  </a:lnTo>
                  <a:lnTo>
                    <a:pt x="0" y="0"/>
                  </a:lnTo>
                  <a:lnTo>
                    <a:pt x="0" y="239"/>
                  </a:lnTo>
                  <a:lnTo>
                    <a:pt x="1727" y="239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1033" name="Freeform 9"/>
            <p:cNvSpPr>
              <a:spLocks/>
            </p:cNvSpPr>
            <p:nvPr/>
          </p:nvSpPr>
          <p:spPr bwMode="auto">
            <a:xfrm>
              <a:off x="2916" y="1935"/>
              <a:ext cx="70" cy="77"/>
            </a:xfrm>
            <a:custGeom>
              <a:avLst/>
              <a:gdLst/>
              <a:ahLst/>
              <a:cxnLst>
                <a:cxn ang="0">
                  <a:pos x="65" y="153"/>
                </a:cxn>
                <a:cxn ang="0">
                  <a:pos x="139" y="0"/>
                </a:cxn>
                <a:cxn ang="0">
                  <a:pos x="0" y="102"/>
                </a:cxn>
                <a:cxn ang="0">
                  <a:pos x="8" y="108"/>
                </a:cxn>
                <a:cxn ang="0">
                  <a:pos x="18" y="114"/>
                </a:cxn>
                <a:cxn ang="0">
                  <a:pos x="26" y="120"/>
                </a:cxn>
                <a:cxn ang="0">
                  <a:pos x="33" y="128"/>
                </a:cxn>
                <a:cxn ang="0">
                  <a:pos x="41" y="134"/>
                </a:cxn>
                <a:cxn ang="0">
                  <a:pos x="49" y="139"/>
                </a:cxn>
                <a:cxn ang="0">
                  <a:pos x="57" y="147"/>
                </a:cxn>
                <a:cxn ang="0">
                  <a:pos x="65" y="153"/>
                </a:cxn>
              </a:cxnLst>
              <a:rect l="0" t="0" r="r" b="b"/>
              <a:pathLst>
                <a:path w="139" h="153">
                  <a:moveTo>
                    <a:pt x="65" y="153"/>
                  </a:moveTo>
                  <a:lnTo>
                    <a:pt x="139" y="0"/>
                  </a:lnTo>
                  <a:lnTo>
                    <a:pt x="0" y="102"/>
                  </a:lnTo>
                  <a:lnTo>
                    <a:pt x="8" y="108"/>
                  </a:lnTo>
                  <a:lnTo>
                    <a:pt x="18" y="114"/>
                  </a:lnTo>
                  <a:lnTo>
                    <a:pt x="26" y="120"/>
                  </a:lnTo>
                  <a:lnTo>
                    <a:pt x="33" y="128"/>
                  </a:lnTo>
                  <a:lnTo>
                    <a:pt x="41" y="134"/>
                  </a:lnTo>
                  <a:lnTo>
                    <a:pt x="49" y="139"/>
                  </a:lnTo>
                  <a:lnTo>
                    <a:pt x="57" y="147"/>
                  </a:lnTo>
                  <a:lnTo>
                    <a:pt x="65" y="15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1034" name="Freeform 10"/>
            <p:cNvSpPr>
              <a:spLocks/>
            </p:cNvSpPr>
            <p:nvPr/>
          </p:nvSpPr>
          <p:spPr bwMode="auto">
            <a:xfrm>
              <a:off x="3024" y="2101"/>
              <a:ext cx="82" cy="48"/>
            </a:xfrm>
            <a:custGeom>
              <a:avLst/>
              <a:gdLst/>
              <a:ahLst/>
              <a:cxnLst>
                <a:cxn ang="0">
                  <a:pos x="29" y="96"/>
                </a:cxn>
                <a:cxn ang="0">
                  <a:pos x="164" y="0"/>
                </a:cxn>
                <a:cxn ang="0">
                  <a:pos x="0" y="24"/>
                </a:cxn>
                <a:cxn ang="0">
                  <a:pos x="7" y="41"/>
                </a:cxn>
                <a:cxn ang="0">
                  <a:pos x="15" y="59"/>
                </a:cxn>
                <a:cxn ang="0">
                  <a:pos x="23" y="77"/>
                </a:cxn>
                <a:cxn ang="0">
                  <a:pos x="29" y="96"/>
                </a:cxn>
              </a:cxnLst>
              <a:rect l="0" t="0" r="r" b="b"/>
              <a:pathLst>
                <a:path w="164" h="96">
                  <a:moveTo>
                    <a:pt x="29" y="96"/>
                  </a:moveTo>
                  <a:lnTo>
                    <a:pt x="164" y="0"/>
                  </a:lnTo>
                  <a:lnTo>
                    <a:pt x="0" y="24"/>
                  </a:lnTo>
                  <a:lnTo>
                    <a:pt x="7" y="41"/>
                  </a:lnTo>
                  <a:lnTo>
                    <a:pt x="15" y="59"/>
                  </a:lnTo>
                  <a:lnTo>
                    <a:pt x="23" y="77"/>
                  </a:lnTo>
                  <a:lnTo>
                    <a:pt x="29" y="9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1035" name="Freeform 11"/>
            <p:cNvSpPr>
              <a:spLocks/>
            </p:cNvSpPr>
            <p:nvPr/>
          </p:nvSpPr>
          <p:spPr bwMode="auto">
            <a:xfrm>
              <a:off x="2978" y="2011"/>
              <a:ext cx="78" cy="63"/>
            </a:xfrm>
            <a:custGeom>
              <a:avLst/>
              <a:gdLst/>
              <a:ahLst/>
              <a:cxnLst>
                <a:cxn ang="0">
                  <a:pos x="49" y="127"/>
                </a:cxn>
                <a:cxn ang="0">
                  <a:pos x="157" y="0"/>
                </a:cxn>
                <a:cxn ang="0">
                  <a:pos x="0" y="63"/>
                </a:cxn>
                <a:cxn ang="0">
                  <a:pos x="14" y="79"/>
                </a:cxn>
                <a:cxn ang="0">
                  <a:pos x="26" y="94"/>
                </a:cxn>
                <a:cxn ang="0">
                  <a:pos x="38" y="110"/>
                </a:cxn>
                <a:cxn ang="0">
                  <a:pos x="49" y="127"/>
                </a:cxn>
              </a:cxnLst>
              <a:rect l="0" t="0" r="r" b="b"/>
              <a:pathLst>
                <a:path w="157" h="127">
                  <a:moveTo>
                    <a:pt x="49" y="127"/>
                  </a:moveTo>
                  <a:lnTo>
                    <a:pt x="157" y="0"/>
                  </a:lnTo>
                  <a:lnTo>
                    <a:pt x="0" y="63"/>
                  </a:lnTo>
                  <a:lnTo>
                    <a:pt x="14" y="79"/>
                  </a:lnTo>
                  <a:lnTo>
                    <a:pt x="26" y="94"/>
                  </a:lnTo>
                  <a:lnTo>
                    <a:pt x="38" y="110"/>
                  </a:lnTo>
                  <a:lnTo>
                    <a:pt x="49" y="127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1036" name="Freeform 12"/>
            <p:cNvSpPr>
              <a:spLocks/>
            </p:cNvSpPr>
            <p:nvPr/>
          </p:nvSpPr>
          <p:spPr bwMode="auto">
            <a:xfrm>
              <a:off x="2379" y="2427"/>
              <a:ext cx="205" cy="205"/>
            </a:xfrm>
            <a:custGeom>
              <a:avLst/>
              <a:gdLst/>
              <a:ahLst/>
              <a:cxnLst>
                <a:cxn ang="0">
                  <a:pos x="353" y="59"/>
                </a:cxn>
                <a:cxn ang="0">
                  <a:pos x="337" y="45"/>
                </a:cxn>
                <a:cxn ang="0">
                  <a:pos x="322" y="33"/>
                </a:cxn>
                <a:cxn ang="0">
                  <a:pos x="304" y="24"/>
                </a:cxn>
                <a:cxn ang="0">
                  <a:pos x="286" y="16"/>
                </a:cxn>
                <a:cxn ang="0">
                  <a:pos x="267" y="8"/>
                </a:cxn>
                <a:cxn ang="0">
                  <a:pos x="247" y="4"/>
                </a:cxn>
                <a:cxn ang="0">
                  <a:pos x="226" y="2"/>
                </a:cxn>
                <a:cxn ang="0">
                  <a:pos x="206" y="0"/>
                </a:cxn>
                <a:cxn ang="0">
                  <a:pos x="165" y="4"/>
                </a:cxn>
                <a:cxn ang="0">
                  <a:pos x="126" y="16"/>
                </a:cxn>
                <a:cxn ang="0">
                  <a:pos x="91" y="35"/>
                </a:cxn>
                <a:cxn ang="0">
                  <a:pos x="61" y="61"/>
                </a:cxn>
                <a:cxn ang="0">
                  <a:pos x="36" y="90"/>
                </a:cxn>
                <a:cxn ang="0">
                  <a:pos x="16" y="125"/>
                </a:cxn>
                <a:cxn ang="0">
                  <a:pos x="4" y="165"/>
                </a:cxn>
                <a:cxn ang="0">
                  <a:pos x="0" y="206"/>
                </a:cxn>
                <a:cxn ang="0">
                  <a:pos x="2" y="225"/>
                </a:cxn>
                <a:cxn ang="0">
                  <a:pos x="4" y="247"/>
                </a:cxn>
                <a:cxn ang="0">
                  <a:pos x="10" y="264"/>
                </a:cxn>
                <a:cxn ang="0">
                  <a:pos x="16" y="284"/>
                </a:cxn>
                <a:cxn ang="0">
                  <a:pos x="24" y="302"/>
                </a:cxn>
                <a:cxn ang="0">
                  <a:pos x="36" y="319"/>
                </a:cxn>
                <a:cxn ang="0">
                  <a:pos x="47" y="335"/>
                </a:cxn>
                <a:cxn ang="0">
                  <a:pos x="61" y="351"/>
                </a:cxn>
                <a:cxn ang="0">
                  <a:pos x="77" y="364"/>
                </a:cxn>
                <a:cxn ang="0">
                  <a:pos x="92" y="376"/>
                </a:cxn>
                <a:cxn ang="0">
                  <a:pos x="110" y="388"/>
                </a:cxn>
                <a:cxn ang="0">
                  <a:pos x="128" y="396"/>
                </a:cxn>
                <a:cxn ang="0">
                  <a:pos x="147" y="401"/>
                </a:cxn>
                <a:cxn ang="0">
                  <a:pos x="165" y="407"/>
                </a:cxn>
                <a:cxn ang="0">
                  <a:pos x="186" y="409"/>
                </a:cxn>
                <a:cxn ang="0">
                  <a:pos x="206" y="411"/>
                </a:cxn>
                <a:cxn ang="0">
                  <a:pos x="226" y="409"/>
                </a:cxn>
                <a:cxn ang="0">
                  <a:pos x="247" y="407"/>
                </a:cxn>
                <a:cxn ang="0">
                  <a:pos x="267" y="401"/>
                </a:cxn>
                <a:cxn ang="0">
                  <a:pos x="286" y="396"/>
                </a:cxn>
                <a:cxn ang="0">
                  <a:pos x="304" y="388"/>
                </a:cxn>
                <a:cxn ang="0">
                  <a:pos x="322" y="376"/>
                </a:cxn>
                <a:cxn ang="0">
                  <a:pos x="337" y="364"/>
                </a:cxn>
                <a:cxn ang="0">
                  <a:pos x="353" y="351"/>
                </a:cxn>
                <a:cxn ang="0">
                  <a:pos x="367" y="335"/>
                </a:cxn>
                <a:cxn ang="0">
                  <a:pos x="378" y="319"/>
                </a:cxn>
                <a:cxn ang="0">
                  <a:pos x="388" y="302"/>
                </a:cxn>
                <a:cxn ang="0">
                  <a:pos x="398" y="284"/>
                </a:cxn>
                <a:cxn ang="0">
                  <a:pos x="404" y="264"/>
                </a:cxn>
                <a:cxn ang="0">
                  <a:pos x="408" y="247"/>
                </a:cxn>
                <a:cxn ang="0">
                  <a:pos x="412" y="225"/>
                </a:cxn>
                <a:cxn ang="0">
                  <a:pos x="412" y="206"/>
                </a:cxn>
                <a:cxn ang="0">
                  <a:pos x="412" y="186"/>
                </a:cxn>
                <a:cxn ang="0">
                  <a:pos x="408" y="165"/>
                </a:cxn>
                <a:cxn ang="0">
                  <a:pos x="404" y="145"/>
                </a:cxn>
                <a:cxn ang="0">
                  <a:pos x="398" y="125"/>
                </a:cxn>
                <a:cxn ang="0">
                  <a:pos x="388" y="108"/>
                </a:cxn>
                <a:cxn ang="0">
                  <a:pos x="378" y="90"/>
                </a:cxn>
                <a:cxn ang="0">
                  <a:pos x="367" y="75"/>
                </a:cxn>
                <a:cxn ang="0">
                  <a:pos x="353" y="59"/>
                </a:cxn>
              </a:cxnLst>
              <a:rect l="0" t="0" r="r" b="b"/>
              <a:pathLst>
                <a:path w="412" h="411">
                  <a:moveTo>
                    <a:pt x="353" y="59"/>
                  </a:moveTo>
                  <a:lnTo>
                    <a:pt x="337" y="45"/>
                  </a:lnTo>
                  <a:lnTo>
                    <a:pt x="322" y="33"/>
                  </a:lnTo>
                  <a:lnTo>
                    <a:pt x="304" y="24"/>
                  </a:lnTo>
                  <a:lnTo>
                    <a:pt x="286" y="16"/>
                  </a:lnTo>
                  <a:lnTo>
                    <a:pt x="267" y="8"/>
                  </a:lnTo>
                  <a:lnTo>
                    <a:pt x="247" y="4"/>
                  </a:lnTo>
                  <a:lnTo>
                    <a:pt x="226" y="2"/>
                  </a:lnTo>
                  <a:lnTo>
                    <a:pt x="206" y="0"/>
                  </a:lnTo>
                  <a:lnTo>
                    <a:pt x="165" y="4"/>
                  </a:lnTo>
                  <a:lnTo>
                    <a:pt x="126" y="16"/>
                  </a:lnTo>
                  <a:lnTo>
                    <a:pt x="91" y="35"/>
                  </a:lnTo>
                  <a:lnTo>
                    <a:pt x="61" y="61"/>
                  </a:lnTo>
                  <a:lnTo>
                    <a:pt x="36" y="90"/>
                  </a:lnTo>
                  <a:lnTo>
                    <a:pt x="16" y="125"/>
                  </a:lnTo>
                  <a:lnTo>
                    <a:pt x="4" y="165"/>
                  </a:lnTo>
                  <a:lnTo>
                    <a:pt x="0" y="206"/>
                  </a:lnTo>
                  <a:lnTo>
                    <a:pt x="2" y="225"/>
                  </a:lnTo>
                  <a:lnTo>
                    <a:pt x="4" y="247"/>
                  </a:lnTo>
                  <a:lnTo>
                    <a:pt x="10" y="264"/>
                  </a:lnTo>
                  <a:lnTo>
                    <a:pt x="16" y="284"/>
                  </a:lnTo>
                  <a:lnTo>
                    <a:pt x="24" y="302"/>
                  </a:lnTo>
                  <a:lnTo>
                    <a:pt x="36" y="319"/>
                  </a:lnTo>
                  <a:lnTo>
                    <a:pt x="47" y="335"/>
                  </a:lnTo>
                  <a:lnTo>
                    <a:pt x="61" y="351"/>
                  </a:lnTo>
                  <a:lnTo>
                    <a:pt x="77" y="364"/>
                  </a:lnTo>
                  <a:lnTo>
                    <a:pt x="92" y="376"/>
                  </a:lnTo>
                  <a:lnTo>
                    <a:pt x="110" y="388"/>
                  </a:lnTo>
                  <a:lnTo>
                    <a:pt x="128" y="396"/>
                  </a:lnTo>
                  <a:lnTo>
                    <a:pt x="147" y="401"/>
                  </a:lnTo>
                  <a:lnTo>
                    <a:pt x="165" y="407"/>
                  </a:lnTo>
                  <a:lnTo>
                    <a:pt x="186" y="409"/>
                  </a:lnTo>
                  <a:lnTo>
                    <a:pt x="206" y="411"/>
                  </a:lnTo>
                  <a:lnTo>
                    <a:pt x="226" y="409"/>
                  </a:lnTo>
                  <a:lnTo>
                    <a:pt x="247" y="407"/>
                  </a:lnTo>
                  <a:lnTo>
                    <a:pt x="267" y="401"/>
                  </a:lnTo>
                  <a:lnTo>
                    <a:pt x="286" y="396"/>
                  </a:lnTo>
                  <a:lnTo>
                    <a:pt x="304" y="388"/>
                  </a:lnTo>
                  <a:lnTo>
                    <a:pt x="322" y="376"/>
                  </a:lnTo>
                  <a:lnTo>
                    <a:pt x="337" y="364"/>
                  </a:lnTo>
                  <a:lnTo>
                    <a:pt x="353" y="351"/>
                  </a:lnTo>
                  <a:lnTo>
                    <a:pt x="367" y="335"/>
                  </a:lnTo>
                  <a:lnTo>
                    <a:pt x="378" y="319"/>
                  </a:lnTo>
                  <a:lnTo>
                    <a:pt x="388" y="302"/>
                  </a:lnTo>
                  <a:lnTo>
                    <a:pt x="398" y="284"/>
                  </a:lnTo>
                  <a:lnTo>
                    <a:pt x="404" y="264"/>
                  </a:lnTo>
                  <a:lnTo>
                    <a:pt x="408" y="247"/>
                  </a:lnTo>
                  <a:lnTo>
                    <a:pt x="412" y="225"/>
                  </a:lnTo>
                  <a:lnTo>
                    <a:pt x="412" y="206"/>
                  </a:lnTo>
                  <a:lnTo>
                    <a:pt x="412" y="186"/>
                  </a:lnTo>
                  <a:lnTo>
                    <a:pt x="408" y="165"/>
                  </a:lnTo>
                  <a:lnTo>
                    <a:pt x="404" y="145"/>
                  </a:lnTo>
                  <a:lnTo>
                    <a:pt x="398" y="125"/>
                  </a:lnTo>
                  <a:lnTo>
                    <a:pt x="388" y="108"/>
                  </a:lnTo>
                  <a:lnTo>
                    <a:pt x="378" y="90"/>
                  </a:lnTo>
                  <a:lnTo>
                    <a:pt x="367" y="75"/>
                  </a:lnTo>
                  <a:lnTo>
                    <a:pt x="353" y="59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1037" name="Freeform 13"/>
            <p:cNvSpPr>
              <a:spLocks/>
            </p:cNvSpPr>
            <p:nvPr/>
          </p:nvSpPr>
          <p:spPr bwMode="auto">
            <a:xfrm>
              <a:off x="2429" y="2476"/>
              <a:ext cx="105" cy="106"/>
            </a:xfrm>
            <a:custGeom>
              <a:avLst/>
              <a:gdLst/>
              <a:ahLst/>
              <a:cxnLst>
                <a:cxn ang="0">
                  <a:pos x="0" y="106"/>
                </a:cxn>
                <a:cxn ang="0">
                  <a:pos x="2" y="86"/>
                </a:cxn>
                <a:cxn ang="0">
                  <a:pos x="8" y="65"/>
                </a:cxn>
                <a:cxn ang="0">
                  <a:pos x="18" y="47"/>
                </a:cxn>
                <a:cxn ang="0">
                  <a:pos x="32" y="31"/>
                </a:cxn>
                <a:cxn ang="0">
                  <a:pos x="39" y="23"/>
                </a:cxn>
                <a:cxn ang="0">
                  <a:pos x="47" y="18"/>
                </a:cxn>
                <a:cxn ang="0">
                  <a:pos x="57" y="14"/>
                </a:cxn>
                <a:cxn ang="0">
                  <a:pos x="67" y="8"/>
                </a:cxn>
                <a:cxn ang="0">
                  <a:pos x="75" y="4"/>
                </a:cxn>
                <a:cxn ang="0">
                  <a:pos x="86" y="2"/>
                </a:cxn>
                <a:cxn ang="0">
                  <a:pos x="96" y="0"/>
                </a:cxn>
                <a:cxn ang="0">
                  <a:pos x="106" y="0"/>
                </a:cxn>
                <a:cxn ang="0">
                  <a:pos x="118" y="0"/>
                </a:cxn>
                <a:cxn ang="0">
                  <a:pos x="128" y="2"/>
                </a:cxn>
                <a:cxn ang="0">
                  <a:pos x="137" y="4"/>
                </a:cxn>
                <a:cxn ang="0">
                  <a:pos x="147" y="8"/>
                </a:cxn>
                <a:cxn ang="0">
                  <a:pos x="157" y="14"/>
                </a:cxn>
                <a:cxn ang="0">
                  <a:pos x="165" y="18"/>
                </a:cxn>
                <a:cxn ang="0">
                  <a:pos x="173" y="23"/>
                </a:cxn>
                <a:cxn ang="0">
                  <a:pos x="180" y="31"/>
                </a:cxn>
                <a:cxn ang="0">
                  <a:pos x="194" y="47"/>
                </a:cxn>
                <a:cxn ang="0">
                  <a:pos x="204" y="65"/>
                </a:cxn>
                <a:cxn ang="0">
                  <a:pos x="210" y="86"/>
                </a:cxn>
                <a:cxn ang="0">
                  <a:pos x="212" y="106"/>
                </a:cxn>
                <a:cxn ang="0">
                  <a:pos x="210" y="127"/>
                </a:cxn>
                <a:cxn ang="0">
                  <a:pos x="204" y="147"/>
                </a:cxn>
                <a:cxn ang="0">
                  <a:pos x="194" y="164"/>
                </a:cxn>
                <a:cxn ang="0">
                  <a:pos x="180" y="180"/>
                </a:cxn>
                <a:cxn ang="0">
                  <a:pos x="165" y="194"/>
                </a:cxn>
                <a:cxn ang="0">
                  <a:pos x="147" y="204"/>
                </a:cxn>
                <a:cxn ang="0">
                  <a:pos x="128" y="209"/>
                </a:cxn>
                <a:cxn ang="0">
                  <a:pos x="106" y="211"/>
                </a:cxn>
                <a:cxn ang="0">
                  <a:pos x="96" y="211"/>
                </a:cxn>
                <a:cxn ang="0">
                  <a:pos x="86" y="209"/>
                </a:cxn>
                <a:cxn ang="0">
                  <a:pos x="75" y="207"/>
                </a:cxn>
                <a:cxn ang="0">
                  <a:pos x="67" y="204"/>
                </a:cxn>
                <a:cxn ang="0">
                  <a:pos x="57" y="198"/>
                </a:cxn>
                <a:cxn ang="0">
                  <a:pos x="47" y="194"/>
                </a:cxn>
                <a:cxn ang="0">
                  <a:pos x="39" y="188"/>
                </a:cxn>
                <a:cxn ang="0">
                  <a:pos x="32" y="180"/>
                </a:cxn>
                <a:cxn ang="0">
                  <a:pos x="18" y="164"/>
                </a:cxn>
                <a:cxn ang="0">
                  <a:pos x="8" y="145"/>
                </a:cxn>
                <a:cxn ang="0">
                  <a:pos x="2" y="125"/>
                </a:cxn>
                <a:cxn ang="0">
                  <a:pos x="0" y="106"/>
                </a:cxn>
              </a:cxnLst>
              <a:rect l="0" t="0" r="r" b="b"/>
              <a:pathLst>
                <a:path w="212" h="211">
                  <a:moveTo>
                    <a:pt x="0" y="106"/>
                  </a:moveTo>
                  <a:lnTo>
                    <a:pt x="2" y="86"/>
                  </a:lnTo>
                  <a:lnTo>
                    <a:pt x="8" y="65"/>
                  </a:lnTo>
                  <a:lnTo>
                    <a:pt x="18" y="47"/>
                  </a:lnTo>
                  <a:lnTo>
                    <a:pt x="32" y="31"/>
                  </a:lnTo>
                  <a:lnTo>
                    <a:pt x="39" y="23"/>
                  </a:lnTo>
                  <a:lnTo>
                    <a:pt x="47" y="18"/>
                  </a:lnTo>
                  <a:lnTo>
                    <a:pt x="57" y="14"/>
                  </a:lnTo>
                  <a:lnTo>
                    <a:pt x="67" y="8"/>
                  </a:lnTo>
                  <a:lnTo>
                    <a:pt x="75" y="4"/>
                  </a:lnTo>
                  <a:lnTo>
                    <a:pt x="86" y="2"/>
                  </a:lnTo>
                  <a:lnTo>
                    <a:pt x="96" y="0"/>
                  </a:lnTo>
                  <a:lnTo>
                    <a:pt x="106" y="0"/>
                  </a:lnTo>
                  <a:lnTo>
                    <a:pt x="118" y="0"/>
                  </a:lnTo>
                  <a:lnTo>
                    <a:pt x="128" y="2"/>
                  </a:lnTo>
                  <a:lnTo>
                    <a:pt x="137" y="4"/>
                  </a:lnTo>
                  <a:lnTo>
                    <a:pt x="147" y="8"/>
                  </a:lnTo>
                  <a:lnTo>
                    <a:pt x="157" y="14"/>
                  </a:lnTo>
                  <a:lnTo>
                    <a:pt x="165" y="18"/>
                  </a:lnTo>
                  <a:lnTo>
                    <a:pt x="173" y="23"/>
                  </a:lnTo>
                  <a:lnTo>
                    <a:pt x="180" y="31"/>
                  </a:lnTo>
                  <a:lnTo>
                    <a:pt x="194" y="47"/>
                  </a:lnTo>
                  <a:lnTo>
                    <a:pt x="204" y="65"/>
                  </a:lnTo>
                  <a:lnTo>
                    <a:pt x="210" y="86"/>
                  </a:lnTo>
                  <a:lnTo>
                    <a:pt x="212" y="106"/>
                  </a:lnTo>
                  <a:lnTo>
                    <a:pt x="210" y="127"/>
                  </a:lnTo>
                  <a:lnTo>
                    <a:pt x="204" y="147"/>
                  </a:lnTo>
                  <a:lnTo>
                    <a:pt x="194" y="164"/>
                  </a:lnTo>
                  <a:lnTo>
                    <a:pt x="180" y="180"/>
                  </a:lnTo>
                  <a:lnTo>
                    <a:pt x="165" y="194"/>
                  </a:lnTo>
                  <a:lnTo>
                    <a:pt x="147" y="204"/>
                  </a:lnTo>
                  <a:lnTo>
                    <a:pt x="128" y="209"/>
                  </a:lnTo>
                  <a:lnTo>
                    <a:pt x="106" y="211"/>
                  </a:lnTo>
                  <a:lnTo>
                    <a:pt x="96" y="211"/>
                  </a:lnTo>
                  <a:lnTo>
                    <a:pt x="86" y="209"/>
                  </a:lnTo>
                  <a:lnTo>
                    <a:pt x="75" y="207"/>
                  </a:lnTo>
                  <a:lnTo>
                    <a:pt x="67" y="204"/>
                  </a:lnTo>
                  <a:lnTo>
                    <a:pt x="57" y="198"/>
                  </a:lnTo>
                  <a:lnTo>
                    <a:pt x="47" y="194"/>
                  </a:lnTo>
                  <a:lnTo>
                    <a:pt x="39" y="188"/>
                  </a:lnTo>
                  <a:lnTo>
                    <a:pt x="32" y="180"/>
                  </a:lnTo>
                  <a:lnTo>
                    <a:pt x="18" y="164"/>
                  </a:lnTo>
                  <a:lnTo>
                    <a:pt x="8" y="145"/>
                  </a:lnTo>
                  <a:lnTo>
                    <a:pt x="2" y="125"/>
                  </a:lnTo>
                  <a:lnTo>
                    <a:pt x="0" y="106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1038" name="Freeform 14"/>
            <p:cNvSpPr>
              <a:spLocks/>
            </p:cNvSpPr>
            <p:nvPr/>
          </p:nvSpPr>
          <p:spPr bwMode="auto">
            <a:xfrm>
              <a:off x="2940" y="2424"/>
              <a:ext cx="181" cy="181"/>
            </a:xfrm>
            <a:custGeom>
              <a:avLst/>
              <a:gdLst/>
              <a:ahLst/>
              <a:cxnLst>
                <a:cxn ang="0">
                  <a:pos x="309" y="53"/>
                </a:cxn>
                <a:cxn ang="0">
                  <a:pos x="296" y="41"/>
                </a:cxn>
                <a:cxn ang="0">
                  <a:pos x="282" y="30"/>
                </a:cxn>
                <a:cxn ang="0">
                  <a:pos x="268" y="22"/>
                </a:cxn>
                <a:cxn ang="0">
                  <a:pos x="253" y="14"/>
                </a:cxn>
                <a:cxn ang="0">
                  <a:pos x="235" y="8"/>
                </a:cxn>
                <a:cxn ang="0">
                  <a:pos x="217" y="4"/>
                </a:cxn>
                <a:cxn ang="0">
                  <a:pos x="200" y="0"/>
                </a:cxn>
                <a:cxn ang="0">
                  <a:pos x="182" y="0"/>
                </a:cxn>
                <a:cxn ang="0">
                  <a:pos x="145" y="4"/>
                </a:cxn>
                <a:cxn ang="0">
                  <a:pos x="112" y="14"/>
                </a:cxn>
                <a:cxn ang="0">
                  <a:pos x="80" y="32"/>
                </a:cxn>
                <a:cxn ang="0">
                  <a:pos x="53" y="53"/>
                </a:cxn>
                <a:cxn ang="0">
                  <a:pos x="31" y="79"/>
                </a:cxn>
                <a:cxn ang="0">
                  <a:pos x="14" y="110"/>
                </a:cxn>
                <a:cxn ang="0">
                  <a:pos x="4" y="143"/>
                </a:cxn>
                <a:cxn ang="0">
                  <a:pos x="0" y="180"/>
                </a:cxn>
                <a:cxn ang="0">
                  <a:pos x="4" y="216"/>
                </a:cxn>
                <a:cxn ang="0">
                  <a:pos x="14" y="251"/>
                </a:cxn>
                <a:cxn ang="0">
                  <a:pos x="31" y="282"/>
                </a:cxn>
                <a:cxn ang="0">
                  <a:pos x="53" y="310"/>
                </a:cxn>
                <a:cxn ang="0">
                  <a:pos x="67" y="321"/>
                </a:cxn>
                <a:cxn ang="0">
                  <a:pos x="80" y="331"/>
                </a:cxn>
                <a:cxn ang="0">
                  <a:pos x="96" y="341"/>
                </a:cxn>
                <a:cxn ang="0">
                  <a:pos x="112" y="349"/>
                </a:cxn>
                <a:cxn ang="0">
                  <a:pos x="129" y="355"/>
                </a:cxn>
                <a:cxn ang="0">
                  <a:pos x="147" y="359"/>
                </a:cxn>
                <a:cxn ang="0">
                  <a:pos x="165" y="362"/>
                </a:cxn>
                <a:cxn ang="0">
                  <a:pos x="182" y="362"/>
                </a:cxn>
                <a:cxn ang="0">
                  <a:pos x="200" y="362"/>
                </a:cxn>
                <a:cxn ang="0">
                  <a:pos x="217" y="359"/>
                </a:cxn>
                <a:cxn ang="0">
                  <a:pos x="235" y="355"/>
                </a:cxn>
                <a:cxn ang="0">
                  <a:pos x="253" y="349"/>
                </a:cxn>
                <a:cxn ang="0">
                  <a:pos x="268" y="341"/>
                </a:cxn>
                <a:cxn ang="0">
                  <a:pos x="282" y="331"/>
                </a:cxn>
                <a:cxn ang="0">
                  <a:pos x="296" y="321"/>
                </a:cxn>
                <a:cxn ang="0">
                  <a:pos x="309" y="310"/>
                </a:cxn>
                <a:cxn ang="0">
                  <a:pos x="333" y="282"/>
                </a:cxn>
                <a:cxn ang="0">
                  <a:pos x="349" y="251"/>
                </a:cxn>
                <a:cxn ang="0">
                  <a:pos x="358" y="216"/>
                </a:cxn>
                <a:cxn ang="0">
                  <a:pos x="362" y="180"/>
                </a:cxn>
                <a:cxn ang="0">
                  <a:pos x="358" y="145"/>
                </a:cxn>
                <a:cxn ang="0">
                  <a:pos x="349" y="110"/>
                </a:cxn>
                <a:cxn ang="0">
                  <a:pos x="333" y="81"/>
                </a:cxn>
                <a:cxn ang="0">
                  <a:pos x="309" y="53"/>
                </a:cxn>
              </a:cxnLst>
              <a:rect l="0" t="0" r="r" b="b"/>
              <a:pathLst>
                <a:path w="362" h="362">
                  <a:moveTo>
                    <a:pt x="309" y="53"/>
                  </a:moveTo>
                  <a:lnTo>
                    <a:pt x="296" y="41"/>
                  </a:lnTo>
                  <a:lnTo>
                    <a:pt x="282" y="30"/>
                  </a:lnTo>
                  <a:lnTo>
                    <a:pt x="268" y="22"/>
                  </a:lnTo>
                  <a:lnTo>
                    <a:pt x="253" y="14"/>
                  </a:lnTo>
                  <a:lnTo>
                    <a:pt x="235" y="8"/>
                  </a:lnTo>
                  <a:lnTo>
                    <a:pt x="217" y="4"/>
                  </a:lnTo>
                  <a:lnTo>
                    <a:pt x="200" y="0"/>
                  </a:lnTo>
                  <a:lnTo>
                    <a:pt x="182" y="0"/>
                  </a:lnTo>
                  <a:lnTo>
                    <a:pt x="145" y="4"/>
                  </a:lnTo>
                  <a:lnTo>
                    <a:pt x="112" y="14"/>
                  </a:lnTo>
                  <a:lnTo>
                    <a:pt x="80" y="32"/>
                  </a:lnTo>
                  <a:lnTo>
                    <a:pt x="53" y="53"/>
                  </a:lnTo>
                  <a:lnTo>
                    <a:pt x="31" y="79"/>
                  </a:lnTo>
                  <a:lnTo>
                    <a:pt x="14" y="110"/>
                  </a:lnTo>
                  <a:lnTo>
                    <a:pt x="4" y="143"/>
                  </a:lnTo>
                  <a:lnTo>
                    <a:pt x="0" y="180"/>
                  </a:lnTo>
                  <a:lnTo>
                    <a:pt x="4" y="216"/>
                  </a:lnTo>
                  <a:lnTo>
                    <a:pt x="14" y="251"/>
                  </a:lnTo>
                  <a:lnTo>
                    <a:pt x="31" y="282"/>
                  </a:lnTo>
                  <a:lnTo>
                    <a:pt x="53" y="310"/>
                  </a:lnTo>
                  <a:lnTo>
                    <a:pt x="67" y="321"/>
                  </a:lnTo>
                  <a:lnTo>
                    <a:pt x="80" y="331"/>
                  </a:lnTo>
                  <a:lnTo>
                    <a:pt x="96" y="341"/>
                  </a:lnTo>
                  <a:lnTo>
                    <a:pt x="112" y="349"/>
                  </a:lnTo>
                  <a:lnTo>
                    <a:pt x="129" y="355"/>
                  </a:lnTo>
                  <a:lnTo>
                    <a:pt x="147" y="359"/>
                  </a:lnTo>
                  <a:lnTo>
                    <a:pt x="165" y="362"/>
                  </a:lnTo>
                  <a:lnTo>
                    <a:pt x="182" y="362"/>
                  </a:lnTo>
                  <a:lnTo>
                    <a:pt x="200" y="362"/>
                  </a:lnTo>
                  <a:lnTo>
                    <a:pt x="217" y="359"/>
                  </a:lnTo>
                  <a:lnTo>
                    <a:pt x="235" y="355"/>
                  </a:lnTo>
                  <a:lnTo>
                    <a:pt x="253" y="349"/>
                  </a:lnTo>
                  <a:lnTo>
                    <a:pt x="268" y="341"/>
                  </a:lnTo>
                  <a:lnTo>
                    <a:pt x="282" y="331"/>
                  </a:lnTo>
                  <a:lnTo>
                    <a:pt x="296" y="321"/>
                  </a:lnTo>
                  <a:lnTo>
                    <a:pt x="309" y="310"/>
                  </a:lnTo>
                  <a:lnTo>
                    <a:pt x="333" y="282"/>
                  </a:lnTo>
                  <a:lnTo>
                    <a:pt x="349" y="251"/>
                  </a:lnTo>
                  <a:lnTo>
                    <a:pt x="358" y="216"/>
                  </a:lnTo>
                  <a:lnTo>
                    <a:pt x="362" y="180"/>
                  </a:lnTo>
                  <a:lnTo>
                    <a:pt x="358" y="145"/>
                  </a:lnTo>
                  <a:lnTo>
                    <a:pt x="349" y="110"/>
                  </a:lnTo>
                  <a:lnTo>
                    <a:pt x="333" y="81"/>
                  </a:lnTo>
                  <a:lnTo>
                    <a:pt x="309" y="5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1039" name="Freeform 15"/>
            <p:cNvSpPr>
              <a:spLocks/>
            </p:cNvSpPr>
            <p:nvPr/>
          </p:nvSpPr>
          <p:spPr bwMode="auto">
            <a:xfrm>
              <a:off x="2989" y="2473"/>
              <a:ext cx="83" cy="83"/>
            </a:xfrm>
            <a:custGeom>
              <a:avLst/>
              <a:gdLst/>
              <a:ahLst/>
              <a:cxnLst>
                <a:cxn ang="0">
                  <a:pos x="0" y="82"/>
                </a:cxn>
                <a:cxn ang="0">
                  <a:pos x="2" y="67"/>
                </a:cxn>
                <a:cxn ang="0">
                  <a:pos x="8" y="51"/>
                </a:cxn>
                <a:cxn ang="0">
                  <a:pos x="16" y="37"/>
                </a:cxn>
                <a:cxn ang="0">
                  <a:pos x="25" y="24"/>
                </a:cxn>
                <a:cxn ang="0">
                  <a:pos x="31" y="18"/>
                </a:cxn>
                <a:cxn ang="0">
                  <a:pos x="37" y="14"/>
                </a:cxn>
                <a:cxn ang="0">
                  <a:pos x="45" y="10"/>
                </a:cxn>
                <a:cxn ang="0">
                  <a:pos x="53" y="6"/>
                </a:cxn>
                <a:cxn ang="0">
                  <a:pos x="59" y="4"/>
                </a:cxn>
                <a:cxn ang="0">
                  <a:pos x="67" y="2"/>
                </a:cxn>
                <a:cxn ang="0">
                  <a:pos x="76" y="0"/>
                </a:cxn>
                <a:cxn ang="0">
                  <a:pos x="84" y="0"/>
                </a:cxn>
                <a:cxn ang="0">
                  <a:pos x="92" y="0"/>
                </a:cxn>
                <a:cxn ang="0">
                  <a:pos x="100" y="2"/>
                </a:cxn>
                <a:cxn ang="0">
                  <a:pos x="108" y="4"/>
                </a:cxn>
                <a:cxn ang="0">
                  <a:pos x="116" y="6"/>
                </a:cxn>
                <a:cxn ang="0">
                  <a:pos x="123" y="10"/>
                </a:cxn>
                <a:cxn ang="0">
                  <a:pos x="129" y="14"/>
                </a:cxn>
                <a:cxn ang="0">
                  <a:pos x="137" y="18"/>
                </a:cxn>
                <a:cxn ang="0">
                  <a:pos x="143" y="24"/>
                </a:cxn>
                <a:cxn ang="0">
                  <a:pos x="153" y="37"/>
                </a:cxn>
                <a:cxn ang="0">
                  <a:pos x="161" y="51"/>
                </a:cxn>
                <a:cxn ang="0">
                  <a:pos x="164" y="67"/>
                </a:cxn>
                <a:cxn ang="0">
                  <a:pos x="166" y="82"/>
                </a:cxn>
                <a:cxn ang="0">
                  <a:pos x="164" y="100"/>
                </a:cxn>
                <a:cxn ang="0">
                  <a:pos x="161" y="116"/>
                </a:cxn>
                <a:cxn ang="0">
                  <a:pos x="153" y="129"/>
                </a:cxn>
                <a:cxn ang="0">
                  <a:pos x="143" y="141"/>
                </a:cxn>
                <a:cxn ang="0">
                  <a:pos x="129" y="153"/>
                </a:cxn>
                <a:cxn ang="0">
                  <a:pos x="116" y="161"/>
                </a:cxn>
                <a:cxn ang="0">
                  <a:pos x="100" y="165"/>
                </a:cxn>
                <a:cxn ang="0">
                  <a:pos x="84" y="167"/>
                </a:cxn>
                <a:cxn ang="0">
                  <a:pos x="76" y="167"/>
                </a:cxn>
                <a:cxn ang="0">
                  <a:pos x="67" y="165"/>
                </a:cxn>
                <a:cxn ang="0">
                  <a:pos x="59" y="163"/>
                </a:cxn>
                <a:cxn ang="0">
                  <a:pos x="53" y="159"/>
                </a:cxn>
                <a:cxn ang="0">
                  <a:pos x="45" y="157"/>
                </a:cxn>
                <a:cxn ang="0">
                  <a:pos x="37" y="151"/>
                </a:cxn>
                <a:cxn ang="0">
                  <a:pos x="31" y="147"/>
                </a:cxn>
                <a:cxn ang="0">
                  <a:pos x="25" y="141"/>
                </a:cxn>
                <a:cxn ang="0">
                  <a:pos x="16" y="129"/>
                </a:cxn>
                <a:cxn ang="0">
                  <a:pos x="8" y="114"/>
                </a:cxn>
                <a:cxn ang="0">
                  <a:pos x="2" y="100"/>
                </a:cxn>
                <a:cxn ang="0">
                  <a:pos x="0" y="82"/>
                </a:cxn>
              </a:cxnLst>
              <a:rect l="0" t="0" r="r" b="b"/>
              <a:pathLst>
                <a:path w="166" h="167">
                  <a:moveTo>
                    <a:pt x="0" y="82"/>
                  </a:moveTo>
                  <a:lnTo>
                    <a:pt x="2" y="67"/>
                  </a:lnTo>
                  <a:lnTo>
                    <a:pt x="8" y="51"/>
                  </a:lnTo>
                  <a:lnTo>
                    <a:pt x="16" y="37"/>
                  </a:lnTo>
                  <a:lnTo>
                    <a:pt x="25" y="24"/>
                  </a:lnTo>
                  <a:lnTo>
                    <a:pt x="31" y="18"/>
                  </a:lnTo>
                  <a:lnTo>
                    <a:pt x="37" y="14"/>
                  </a:lnTo>
                  <a:lnTo>
                    <a:pt x="45" y="10"/>
                  </a:lnTo>
                  <a:lnTo>
                    <a:pt x="53" y="6"/>
                  </a:lnTo>
                  <a:lnTo>
                    <a:pt x="59" y="4"/>
                  </a:lnTo>
                  <a:lnTo>
                    <a:pt x="67" y="2"/>
                  </a:lnTo>
                  <a:lnTo>
                    <a:pt x="76" y="0"/>
                  </a:lnTo>
                  <a:lnTo>
                    <a:pt x="84" y="0"/>
                  </a:lnTo>
                  <a:lnTo>
                    <a:pt x="92" y="0"/>
                  </a:lnTo>
                  <a:lnTo>
                    <a:pt x="100" y="2"/>
                  </a:lnTo>
                  <a:lnTo>
                    <a:pt x="108" y="4"/>
                  </a:lnTo>
                  <a:lnTo>
                    <a:pt x="116" y="6"/>
                  </a:lnTo>
                  <a:lnTo>
                    <a:pt x="123" y="10"/>
                  </a:lnTo>
                  <a:lnTo>
                    <a:pt x="129" y="14"/>
                  </a:lnTo>
                  <a:lnTo>
                    <a:pt x="137" y="18"/>
                  </a:lnTo>
                  <a:lnTo>
                    <a:pt x="143" y="24"/>
                  </a:lnTo>
                  <a:lnTo>
                    <a:pt x="153" y="37"/>
                  </a:lnTo>
                  <a:lnTo>
                    <a:pt x="161" y="51"/>
                  </a:lnTo>
                  <a:lnTo>
                    <a:pt x="164" y="67"/>
                  </a:lnTo>
                  <a:lnTo>
                    <a:pt x="166" y="82"/>
                  </a:lnTo>
                  <a:lnTo>
                    <a:pt x="164" y="100"/>
                  </a:lnTo>
                  <a:lnTo>
                    <a:pt x="161" y="116"/>
                  </a:lnTo>
                  <a:lnTo>
                    <a:pt x="153" y="129"/>
                  </a:lnTo>
                  <a:lnTo>
                    <a:pt x="143" y="141"/>
                  </a:lnTo>
                  <a:lnTo>
                    <a:pt x="129" y="153"/>
                  </a:lnTo>
                  <a:lnTo>
                    <a:pt x="116" y="161"/>
                  </a:lnTo>
                  <a:lnTo>
                    <a:pt x="100" y="165"/>
                  </a:lnTo>
                  <a:lnTo>
                    <a:pt x="84" y="167"/>
                  </a:lnTo>
                  <a:lnTo>
                    <a:pt x="76" y="167"/>
                  </a:lnTo>
                  <a:lnTo>
                    <a:pt x="67" y="165"/>
                  </a:lnTo>
                  <a:lnTo>
                    <a:pt x="59" y="163"/>
                  </a:lnTo>
                  <a:lnTo>
                    <a:pt x="53" y="159"/>
                  </a:lnTo>
                  <a:lnTo>
                    <a:pt x="45" y="157"/>
                  </a:lnTo>
                  <a:lnTo>
                    <a:pt x="37" y="151"/>
                  </a:lnTo>
                  <a:lnTo>
                    <a:pt x="31" y="147"/>
                  </a:lnTo>
                  <a:lnTo>
                    <a:pt x="25" y="141"/>
                  </a:lnTo>
                  <a:lnTo>
                    <a:pt x="16" y="129"/>
                  </a:lnTo>
                  <a:lnTo>
                    <a:pt x="8" y="114"/>
                  </a:lnTo>
                  <a:lnTo>
                    <a:pt x="2" y="100"/>
                  </a:lnTo>
                  <a:lnTo>
                    <a:pt x="0" y="82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1040" name="Freeform 16"/>
            <p:cNvSpPr>
              <a:spLocks/>
            </p:cNvSpPr>
            <p:nvPr/>
          </p:nvSpPr>
          <p:spPr bwMode="auto">
            <a:xfrm>
              <a:off x="2461" y="2509"/>
              <a:ext cx="41" cy="41"/>
            </a:xfrm>
            <a:custGeom>
              <a:avLst/>
              <a:gdLst/>
              <a:ahLst/>
              <a:cxnLst>
                <a:cxn ang="0">
                  <a:pos x="0" y="41"/>
                </a:cxn>
                <a:cxn ang="0">
                  <a:pos x="0" y="33"/>
                </a:cxn>
                <a:cxn ang="0">
                  <a:pos x="4" y="25"/>
                </a:cxn>
                <a:cxn ang="0">
                  <a:pos x="6" y="17"/>
                </a:cxn>
                <a:cxn ang="0">
                  <a:pos x="12" y="11"/>
                </a:cxn>
                <a:cxn ang="0">
                  <a:pos x="18" y="5"/>
                </a:cxn>
                <a:cxn ang="0">
                  <a:pos x="25" y="2"/>
                </a:cxn>
                <a:cxn ang="0">
                  <a:pos x="33" y="0"/>
                </a:cxn>
                <a:cxn ang="0">
                  <a:pos x="41" y="0"/>
                </a:cxn>
                <a:cxn ang="0">
                  <a:pos x="49" y="0"/>
                </a:cxn>
                <a:cxn ang="0">
                  <a:pos x="57" y="2"/>
                </a:cxn>
                <a:cxn ang="0">
                  <a:pos x="64" y="5"/>
                </a:cxn>
                <a:cxn ang="0">
                  <a:pos x="70" y="11"/>
                </a:cxn>
                <a:cxn ang="0">
                  <a:pos x="76" y="17"/>
                </a:cxn>
                <a:cxn ang="0">
                  <a:pos x="80" y="25"/>
                </a:cxn>
                <a:cxn ang="0">
                  <a:pos x="82" y="33"/>
                </a:cxn>
                <a:cxn ang="0">
                  <a:pos x="82" y="41"/>
                </a:cxn>
                <a:cxn ang="0">
                  <a:pos x="78" y="56"/>
                </a:cxn>
                <a:cxn ang="0">
                  <a:pos x="70" y="70"/>
                </a:cxn>
                <a:cxn ang="0">
                  <a:pos x="57" y="78"/>
                </a:cxn>
                <a:cxn ang="0">
                  <a:pos x="41" y="82"/>
                </a:cxn>
                <a:cxn ang="0">
                  <a:pos x="33" y="82"/>
                </a:cxn>
                <a:cxn ang="0">
                  <a:pos x="25" y="78"/>
                </a:cxn>
                <a:cxn ang="0">
                  <a:pos x="18" y="76"/>
                </a:cxn>
                <a:cxn ang="0">
                  <a:pos x="12" y="70"/>
                </a:cxn>
                <a:cxn ang="0">
                  <a:pos x="6" y="64"/>
                </a:cxn>
                <a:cxn ang="0">
                  <a:pos x="4" y="56"/>
                </a:cxn>
                <a:cxn ang="0">
                  <a:pos x="0" y="49"/>
                </a:cxn>
                <a:cxn ang="0">
                  <a:pos x="0" y="41"/>
                </a:cxn>
              </a:cxnLst>
              <a:rect l="0" t="0" r="r" b="b"/>
              <a:pathLst>
                <a:path w="82" h="82">
                  <a:moveTo>
                    <a:pt x="0" y="41"/>
                  </a:moveTo>
                  <a:lnTo>
                    <a:pt x="0" y="33"/>
                  </a:lnTo>
                  <a:lnTo>
                    <a:pt x="4" y="25"/>
                  </a:lnTo>
                  <a:lnTo>
                    <a:pt x="6" y="17"/>
                  </a:lnTo>
                  <a:lnTo>
                    <a:pt x="12" y="11"/>
                  </a:lnTo>
                  <a:lnTo>
                    <a:pt x="18" y="5"/>
                  </a:lnTo>
                  <a:lnTo>
                    <a:pt x="25" y="2"/>
                  </a:lnTo>
                  <a:lnTo>
                    <a:pt x="33" y="0"/>
                  </a:lnTo>
                  <a:lnTo>
                    <a:pt x="41" y="0"/>
                  </a:lnTo>
                  <a:lnTo>
                    <a:pt x="49" y="0"/>
                  </a:lnTo>
                  <a:lnTo>
                    <a:pt x="57" y="2"/>
                  </a:lnTo>
                  <a:lnTo>
                    <a:pt x="64" y="5"/>
                  </a:lnTo>
                  <a:lnTo>
                    <a:pt x="70" y="11"/>
                  </a:lnTo>
                  <a:lnTo>
                    <a:pt x="76" y="17"/>
                  </a:lnTo>
                  <a:lnTo>
                    <a:pt x="80" y="25"/>
                  </a:lnTo>
                  <a:lnTo>
                    <a:pt x="82" y="33"/>
                  </a:lnTo>
                  <a:lnTo>
                    <a:pt x="82" y="41"/>
                  </a:lnTo>
                  <a:lnTo>
                    <a:pt x="78" y="56"/>
                  </a:lnTo>
                  <a:lnTo>
                    <a:pt x="70" y="70"/>
                  </a:lnTo>
                  <a:lnTo>
                    <a:pt x="57" y="78"/>
                  </a:lnTo>
                  <a:lnTo>
                    <a:pt x="41" y="82"/>
                  </a:lnTo>
                  <a:lnTo>
                    <a:pt x="33" y="82"/>
                  </a:lnTo>
                  <a:lnTo>
                    <a:pt x="25" y="78"/>
                  </a:lnTo>
                  <a:lnTo>
                    <a:pt x="18" y="76"/>
                  </a:lnTo>
                  <a:lnTo>
                    <a:pt x="12" y="70"/>
                  </a:lnTo>
                  <a:lnTo>
                    <a:pt x="6" y="64"/>
                  </a:lnTo>
                  <a:lnTo>
                    <a:pt x="4" y="56"/>
                  </a:lnTo>
                  <a:lnTo>
                    <a:pt x="0" y="49"/>
                  </a:lnTo>
                  <a:lnTo>
                    <a:pt x="0" y="41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1041" name="Freeform 17"/>
            <p:cNvSpPr>
              <a:spLocks/>
            </p:cNvSpPr>
            <p:nvPr/>
          </p:nvSpPr>
          <p:spPr bwMode="auto">
            <a:xfrm>
              <a:off x="2733" y="2014"/>
              <a:ext cx="84" cy="86"/>
            </a:xfrm>
            <a:custGeom>
              <a:avLst/>
              <a:gdLst/>
              <a:ahLst/>
              <a:cxnLst>
                <a:cxn ang="0">
                  <a:pos x="86" y="172"/>
                </a:cxn>
                <a:cxn ang="0">
                  <a:pos x="104" y="170"/>
                </a:cxn>
                <a:cxn ang="0">
                  <a:pos x="120" y="165"/>
                </a:cxn>
                <a:cxn ang="0">
                  <a:pos x="133" y="157"/>
                </a:cxn>
                <a:cxn ang="0">
                  <a:pos x="145" y="147"/>
                </a:cxn>
                <a:cxn ang="0">
                  <a:pos x="155" y="133"/>
                </a:cxn>
                <a:cxn ang="0">
                  <a:pos x="163" y="119"/>
                </a:cxn>
                <a:cxn ang="0">
                  <a:pos x="166" y="104"/>
                </a:cxn>
                <a:cxn ang="0">
                  <a:pos x="168" y="86"/>
                </a:cxn>
                <a:cxn ang="0">
                  <a:pos x="166" y="69"/>
                </a:cxn>
                <a:cxn ang="0">
                  <a:pos x="163" y="53"/>
                </a:cxn>
                <a:cxn ang="0">
                  <a:pos x="155" y="39"/>
                </a:cxn>
                <a:cxn ang="0">
                  <a:pos x="145" y="26"/>
                </a:cxn>
                <a:cxn ang="0">
                  <a:pos x="133" y="16"/>
                </a:cxn>
                <a:cxn ang="0">
                  <a:pos x="120" y="6"/>
                </a:cxn>
                <a:cxn ang="0">
                  <a:pos x="104" y="2"/>
                </a:cxn>
                <a:cxn ang="0">
                  <a:pos x="86" y="0"/>
                </a:cxn>
                <a:cxn ang="0">
                  <a:pos x="69" y="2"/>
                </a:cxn>
                <a:cxn ang="0">
                  <a:pos x="53" y="6"/>
                </a:cxn>
                <a:cxn ang="0">
                  <a:pos x="37" y="16"/>
                </a:cxn>
                <a:cxn ang="0">
                  <a:pos x="26" y="26"/>
                </a:cxn>
                <a:cxn ang="0">
                  <a:pos x="14" y="39"/>
                </a:cxn>
                <a:cxn ang="0">
                  <a:pos x="6" y="53"/>
                </a:cxn>
                <a:cxn ang="0">
                  <a:pos x="2" y="69"/>
                </a:cxn>
                <a:cxn ang="0">
                  <a:pos x="0" y="86"/>
                </a:cxn>
                <a:cxn ang="0">
                  <a:pos x="2" y="104"/>
                </a:cxn>
                <a:cxn ang="0">
                  <a:pos x="6" y="119"/>
                </a:cxn>
                <a:cxn ang="0">
                  <a:pos x="14" y="133"/>
                </a:cxn>
                <a:cxn ang="0">
                  <a:pos x="26" y="147"/>
                </a:cxn>
                <a:cxn ang="0">
                  <a:pos x="37" y="157"/>
                </a:cxn>
                <a:cxn ang="0">
                  <a:pos x="53" y="165"/>
                </a:cxn>
                <a:cxn ang="0">
                  <a:pos x="69" y="170"/>
                </a:cxn>
                <a:cxn ang="0">
                  <a:pos x="86" y="172"/>
                </a:cxn>
              </a:cxnLst>
              <a:rect l="0" t="0" r="r" b="b"/>
              <a:pathLst>
                <a:path w="168" h="172">
                  <a:moveTo>
                    <a:pt x="86" y="172"/>
                  </a:moveTo>
                  <a:lnTo>
                    <a:pt x="104" y="170"/>
                  </a:lnTo>
                  <a:lnTo>
                    <a:pt x="120" y="165"/>
                  </a:lnTo>
                  <a:lnTo>
                    <a:pt x="133" y="157"/>
                  </a:lnTo>
                  <a:lnTo>
                    <a:pt x="145" y="147"/>
                  </a:lnTo>
                  <a:lnTo>
                    <a:pt x="155" y="133"/>
                  </a:lnTo>
                  <a:lnTo>
                    <a:pt x="163" y="119"/>
                  </a:lnTo>
                  <a:lnTo>
                    <a:pt x="166" y="104"/>
                  </a:lnTo>
                  <a:lnTo>
                    <a:pt x="168" y="86"/>
                  </a:lnTo>
                  <a:lnTo>
                    <a:pt x="166" y="69"/>
                  </a:lnTo>
                  <a:lnTo>
                    <a:pt x="163" y="53"/>
                  </a:lnTo>
                  <a:lnTo>
                    <a:pt x="155" y="39"/>
                  </a:lnTo>
                  <a:lnTo>
                    <a:pt x="145" y="26"/>
                  </a:lnTo>
                  <a:lnTo>
                    <a:pt x="133" y="16"/>
                  </a:lnTo>
                  <a:lnTo>
                    <a:pt x="120" y="6"/>
                  </a:lnTo>
                  <a:lnTo>
                    <a:pt x="104" y="2"/>
                  </a:lnTo>
                  <a:lnTo>
                    <a:pt x="86" y="0"/>
                  </a:lnTo>
                  <a:lnTo>
                    <a:pt x="69" y="2"/>
                  </a:lnTo>
                  <a:lnTo>
                    <a:pt x="53" y="6"/>
                  </a:lnTo>
                  <a:lnTo>
                    <a:pt x="37" y="16"/>
                  </a:lnTo>
                  <a:lnTo>
                    <a:pt x="26" y="26"/>
                  </a:lnTo>
                  <a:lnTo>
                    <a:pt x="14" y="39"/>
                  </a:lnTo>
                  <a:lnTo>
                    <a:pt x="6" y="53"/>
                  </a:lnTo>
                  <a:lnTo>
                    <a:pt x="2" y="69"/>
                  </a:lnTo>
                  <a:lnTo>
                    <a:pt x="0" y="86"/>
                  </a:lnTo>
                  <a:lnTo>
                    <a:pt x="2" y="104"/>
                  </a:lnTo>
                  <a:lnTo>
                    <a:pt x="6" y="119"/>
                  </a:lnTo>
                  <a:lnTo>
                    <a:pt x="14" y="133"/>
                  </a:lnTo>
                  <a:lnTo>
                    <a:pt x="26" y="147"/>
                  </a:lnTo>
                  <a:lnTo>
                    <a:pt x="37" y="157"/>
                  </a:lnTo>
                  <a:lnTo>
                    <a:pt x="53" y="165"/>
                  </a:lnTo>
                  <a:lnTo>
                    <a:pt x="69" y="170"/>
                  </a:lnTo>
                  <a:lnTo>
                    <a:pt x="86" y="17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1042" name="Rectangle 18"/>
            <p:cNvSpPr>
              <a:spLocks noChangeArrowheads="1"/>
            </p:cNvSpPr>
            <p:nvPr/>
          </p:nvSpPr>
          <p:spPr bwMode="auto">
            <a:xfrm>
              <a:off x="2770" y="2057"/>
              <a:ext cx="11" cy="271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1043" name="Freeform 19"/>
            <p:cNvSpPr>
              <a:spLocks/>
            </p:cNvSpPr>
            <p:nvPr/>
          </p:nvSpPr>
          <p:spPr bwMode="auto">
            <a:xfrm>
              <a:off x="2738" y="2285"/>
              <a:ext cx="74" cy="75"/>
            </a:xfrm>
            <a:custGeom>
              <a:avLst/>
              <a:gdLst/>
              <a:ahLst/>
              <a:cxnLst>
                <a:cxn ang="0">
                  <a:pos x="74" y="151"/>
                </a:cxn>
                <a:cxn ang="0">
                  <a:pos x="90" y="149"/>
                </a:cxn>
                <a:cxn ang="0">
                  <a:pos x="104" y="145"/>
                </a:cxn>
                <a:cxn ang="0">
                  <a:pos x="117" y="137"/>
                </a:cxn>
                <a:cxn ang="0">
                  <a:pos x="127" y="130"/>
                </a:cxn>
                <a:cxn ang="0">
                  <a:pos x="137" y="118"/>
                </a:cxn>
                <a:cxn ang="0">
                  <a:pos x="143" y="104"/>
                </a:cxn>
                <a:cxn ang="0">
                  <a:pos x="147" y="90"/>
                </a:cxn>
                <a:cxn ang="0">
                  <a:pos x="149" y="75"/>
                </a:cxn>
                <a:cxn ang="0">
                  <a:pos x="147" y="59"/>
                </a:cxn>
                <a:cxn ang="0">
                  <a:pos x="143" y="45"/>
                </a:cxn>
                <a:cxn ang="0">
                  <a:pos x="137" y="34"/>
                </a:cxn>
                <a:cxn ang="0">
                  <a:pos x="127" y="22"/>
                </a:cxn>
                <a:cxn ang="0">
                  <a:pos x="117" y="12"/>
                </a:cxn>
                <a:cxn ang="0">
                  <a:pos x="104" y="6"/>
                </a:cxn>
                <a:cxn ang="0">
                  <a:pos x="90" y="2"/>
                </a:cxn>
                <a:cxn ang="0">
                  <a:pos x="74" y="0"/>
                </a:cxn>
                <a:cxn ang="0">
                  <a:pos x="59" y="2"/>
                </a:cxn>
                <a:cxn ang="0">
                  <a:pos x="45" y="6"/>
                </a:cxn>
                <a:cxn ang="0">
                  <a:pos x="33" y="12"/>
                </a:cxn>
                <a:cxn ang="0">
                  <a:pos x="21" y="22"/>
                </a:cxn>
                <a:cxn ang="0">
                  <a:pos x="12" y="34"/>
                </a:cxn>
                <a:cxn ang="0">
                  <a:pos x="6" y="45"/>
                </a:cxn>
                <a:cxn ang="0">
                  <a:pos x="2" y="59"/>
                </a:cxn>
                <a:cxn ang="0">
                  <a:pos x="0" y="75"/>
                </a:cxn>
                <a:cxn ang="0">
                  <a:pos x="2" y="90"/>
                </a:cxn>
                <a:cxn ang="0">
                  <a:pos x="6" y="104"/>
                </a:cxn>
                <a:cxn ang="0">
                  <a:pos x="12" y="118"/>
                </a:cxn>
                <a:cxn ang="0">
                  <a:pos x="21" y="130"/>
                </a:cxn>
                <a:cxn ang="0">
                  <a:pos x="33" y="137"/>
                </a:cxn>
                <a:cxn ang="0">
                  <a:pos x="45" y="145"/>
                </a:cxn>
                <a:cxn ang="0">
                  <a:pos x="59" y="149"/>
                </a:cxn>
                <a:cxn ang="0">
                  <a:pos x="74" y="151"/>
                </a:cxn>
              </a:cxnLst>
              <a:rect l="0" t="0" r="r" b="b"/>
              <a:pathLst>
                <a:path w="149" h="151">
                  <a:moveTo>
                    <a:pt x="74" y="151"/>
                  </a:moveTo>
                  <a:lnTo>
                    <a:pt x="90" y="149"/>
                  </a:lnTo>
                  <a:lnTo>
                    <a:pt x="104" y="145"/>
                  </a:lnTo>
                  <a:lnTo>
                    <a:pt x="117" y="137"/>
                  </a:lnTo>
                  <a:lnTo>
                    <a:pt x="127" y="130"/>
                  </a:lnTo>
                  <a:lnTo>
                    <a:pt x="137" y="118"/>
                  </a:lnTo>
                  <a:lnTo>
                    <a:pt x="143" y="104"/>
                  </a:lnTo>
                  <a:lnTo>
                    <a:pt x="147" y="90"/>
                  </a:lnTo>
                  <a:lnTo>
                    <a:pt x="149" y="75"/>
                  </a:lnTo>
                  <a:lnTo>
                    <a:pt x="147" y="59"/>
                  </a:lnTo>
                  <a:lnTo>
                    <a:pt x="143" y="45"/>
                  </a:lnTo>
                  <a:lnTo>
                    <a:pt x="137" y="34"/>
                  </a:lnTo>
                  <a:lnTo>
                    <a:pt x="127" y="22"/>
                  </a:lnTo>
                  <a:lnTo>
                    <a:pt x="117" y="12"/>
                  </a:lnTo>
                  <a:lnTo>
                    <a:pt x="104" y="6"/>
                  </a:lnTo>
                  <a:lnTo>
                    <a:pt x="90" y="2"/>
                  </a:lnTo>
                  <a:lnTo>
                    <a:pt x="74" y="0"/>
                  </a:lnTo>
                  <a:lnTo>
                    <a:pt x="59" y="2"/>
                  </a:lnTo>
                  <a:lnTo>
                    <a:pt x="45" y="6"/>
                  </a:lnTo>
                  <a:lnTo>
                    <a:pt x="33" y="12"/>
                  </a:lnTo>
                  <a:lnTo>
                    <a:pt x="21" y="22"/>
                  </a:lnTo>
                  <a:lnTo>
                    <a:pt x="12" y="34"/>
                  </a:lnTo>
                  <a:lnTo>
                    <a:pt x="6" y="45"/>
                  </a:lnTo>
                  <a:lnTo>
                    <a:pt x="2" y="59"/>
                  </a:lnTo>
                  <a:lnTo>
                    <a:pt x="0" y="75"/>
                  </a:lnTo>
                  <a:lnTo>
                    <a:pt x="2" y="90"/>
                  </a:lnTo>
                  <a:lnTo>
                    <a:pt x="6" y="104"/>
                  </a:lnTo>
                  <a:lnTo>
                    <a:pt x="12" y="118"/>
                  </a:lnTo>
                  <a:lnTo>
                    <a:pt x="21" y="130"/>
                  </a:lnTo>
                  <a:lnTo>
                    <a:pt x="33" y="137"/>
                  </a:lnTo>
                  <a:lnTo>
                    <a:pt x="45" y="145"/>
                  </a:lnTo>
                  <a:lnTo>
                    <a:pt x="59" y="149"/>
                  </a:lnTo>
                  <a:lnTo>
                    <a:pt x="74" y="151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1044" name="Freeform 20"/>
            <p:cNvSpPr>
              <a:spLocks/>
            </p:cNvSpPr>
            <p:nvPr/>
          </p:nvSpPr>
          <p:spPr bwMode="auto">
            <a:xfrm>
              <a:off x="2734" y="2340"/>
              <a:ext cx="90" cy="130"/>
            </a:xfrm>
            <a:custGeom>
              <a:avLst/>
              <a:gdLst/>
              <a:ahLst/>
              <a:cxnLst>
                <a:cxn ang="0">
                  <a:pos x="180" y="147"/>
                </a:cxn>
                <a:cxn ang="0">
                  <a:pos x="170" y="131"/>
                </a:cxn>
                <a:cxn ang="0">
                  <a:pos x="155" y="125"/>
                </a:cxn>
                <a:cxn ang="0">
                  <a:pos x="141" y="133"/>
                </a:cxn>
                <a:cxn ang="0">
                  <a:pos x="135" y="151"/>
                </a:cxn>
                <a:cxn ang="0">
                  <a:pos x="135" y="166"/>
                </a:cxn>
                <a:cxn ang="0">
                  <a:pos x="129" y="190"/>
                </a:cxn>
                <a:cxn ang="0">
                  <a:pos x="114" y="205"/>
                </a:cxn>
                <a:cxn ang="0">
                  <a:pos x="96" y="213"/>
                </a:cxn>
                <a:cxn ang="0">
                  <a:pos x="84" y="211"/>
                </a:cxn>
                <a:cxn ang="0">
                  <a:pos x="67" y="203"/>
                </a:cxn>
                <a:cxn ang="0">
                  <a:pos x="53" y="192"/>
                </a:cxn>
                <a:cxn ang="0">
                  <a:pos x="47" y="174"/>
                </a:cxn>
                <a:cxn ang="0">
                  <a:pos x="47" y="151"/>
                </a:cxn>
                <a:cxn ang="0">
                  <a:pos x="61" y="131"/>
                </a:cxn>
                <a:cxn ang="0">
                  <a:pos x="78" y="115"/>
                </a:cxn>
                <a:cxn ang="0">
                  <a:pos x="108" y="64"/>
                </a:cxn>
                <a:cxn ang="0">
                  <a:pos x="110" y="19"/>
                </a:cxn>
                <a:cxn ang="0">
                  <a:pos x="100" y="4"/>
                </a:cxn>
                <a:cxn ang="0">
                  <a:pos x="82" y="0"/>
                </a:cxn>
                <a:cxn ang="0">
                  <a:pos x="67" y="10"/>
                </a:cxn>
                <a:cxn ang="0">
                  <a:pos x="63" y="25"/>
                </a:cxn>
                <a:cxn ang="0">
                  <a:pos x="57" y="70"/>
                </a:cxn>
                <a:cxn ang="0">
                  <a:pos x="45" y="86"/>
                </a:cxn>
                <a:cxn ang="0">
                  <a:pos x="12" y="119"/>
                </a:cxn>
                <a:cxn ang="0">
                  <a:pos x="0" y="164"/>
                </a:cxn>
                <a:cxn ang="0">
                  <a:pos x="8" y="200"/>
                </a:cxn>
                <a:cxn ang="0">
                  <a:pos x="27" y="231"/>
                </a:cxn>
                <a:cxn ang="0">
                  <a:pos x="41" y="243"/>
                </a:cxn>
                <a:cxn ang="0">
                  <a:pos x="59" y="250"/>
                </a:cxn>
                <a:cxn ang="0">
                  <a:pos x="74" y="256"/>
                </a:cxn>
                <a:cxn ang="0">
                  <a:pos x="94" y="258"/>
                </a:cxn>
                <a:cxn ang="0">
                  <a:pos x="102" y="258"/>
                </a:cxn>
                <a:cxn ang="0">
                  <a:pos x="118" y="254"/>
                </a:cxn>
                <a:cxn ang="0">
                  <a:pos x="137" y="245"/>
                </a:cxn>
                <a:cxn ang="0">
                  <a:pos x="157" y="229"/>
                </a:cxn>
                <a:cxn ang="0">
                  <a:pos x="176" y="192"/>
                </a:cxn>
                <a:cxn ang="0">
                  <a:pos x="180" y="147"/>
                </a:cxn>
              </a:cxnLst>
              <a:rect l="0" t="0" r="r" b="b"/>
              <a:pathLst>
                <a:path w="180" h="258">
                  <a:moveTo>
                    <a:pt x="180" y="147"/>
                  </a:moveTo>
                  <a:lnTo>
                    <a:pt x="180" y="147"/>
                  </a:lnTo>
                  <a:lnTo>
                    <a:pt x="176" y="139"/>
                  </a:lnTo>
                  <a:lnTo>
                    <a:pt x="170" y="131"/>
                  </a:lnTo>
                  <a:lnTo>
                    <a:pt x="163" y="127"/>
                  </a:lnTo>
                  <a:lnTo>
                    <a:pt x="155" y="125"/>
                  </a:lnTo>
                  <a:lnTo>
                    <a:pt x="147" y="127"/>
                  </a:lnTo>
                  <a:lnTo>
                    <a:pt x="141" y="133"/>
                  </a:lnTo>
                  <a:lnTo>
                    <a:pt x="137" y="141"/>
                  </a:lnTo>
                  <a:lnTo>
                    <a:pt x="135" y="151"/>
                  </a:lnTo>
                  <a:lnTo>
                    <a:pt x="135" y="151"/>
                  </a:lnTo>
                  <a:lnTo>
                    <a:pt x="135" y="166"/>
                  </a:lnTo>
                  <a:lnTo>
                    <a:pt x="133" y="178"/>
                  </a:lnTo>
                  <a:lnTo>
                    <a:pt x="129" y="190"/>
                  </a:lnTo>
                  <a:lnTo>
                    <a:pt x="123" y="198"/>
                  </a:lnTo>
                  <a:lnTo>
                    <a:pt x="114" y="205"/>
                  </a:lnTo>
                  <a:lnTo>
                    <a:pt x="104" y="211"/>
                  </a:lnTo>
                  <a:lnTo>
                    <a:pt x="96" y="213"/>
                  </a:lnTo>
                  <a:lnTo>
                    <a:pt x="92" y="213"/>
                  </a:lnTo>
                  <a:lnTo>
                    <a:pt x="84" y="211"/>
                  </a:lnTo>
                  <a:lnTo>
                    <a:pt x="74" y="209"/>
                  </a:lnTo>
                  <a:lnTo>
                    <a:pt x="67" y="203"/>
                  </a:lnTo>
                  <a:lnTo>
                    <a:pt x="59" y="198"/>
                  </a:lnTo>
                  <a:lnTo>
                    <a:pt x="53" y="192"/>
                  </a:lnTo>
                  <a:lnTo>
                    <a:pt x="49" y="184"/>
                  </a:lnTo>
                  <a:lnTo>
                    <a:pt x="47" y="174"/>
                  </a:lnTo>
                  <a:lnTo>
                    <a:pt x="45" y="164"/>
                  </a:lnTo>
                  <a:lnTo>
                    <a:pt x="47" y="151"/>
                  </a:lnTo>
                  <a:lnTo>
                    <a:pt x="53" y="141"/>
                  </a:lnTo>
                  <a:lnTo>
                    <a:pt x="61" y="131"/>
                  </a:lnTo>
                  <a:lnTo>
                    <a:pt x="71" y="123"/>
                  </a:lnTo>
                  <a:lnTo>
                    <a:pt x="78" y="115"/>
                  </a:lnTo>
                  <a:lnTo>
                    <a:pt x="94" y="98"/>
                  </a:lnTo>
                  <a:lnTo>
                    <a:pt x="108" y="64"/>
                  </a:lnTo>
                  <a:lnTo>
                    <a:pt x="110" y="19"/>
                  </a:lnTo>
                  <a:lnTo>
                    <a:pt x="110" y="19"/>
                  </a:lnTo>
                  <a:lnTo>
                    <a:pt x="106" y="10"/>
                  </a:lnTo>
                  <a:lnTo>
                    <a:pt x="100" y="4"/>
                  </a:lnTo>
                  <a:lnTo>
                    <a:pt x="92" y="0"/>
                  </a:lnTo>
                  <a:lnTo>
                    <a:pt x="82" y="0"/>
                  </a:lnTo>
                  <a:lnTo>
                    <a:pt x="74" y="4"/>
                  </a:lnTo>
                  <a:lnTo>
                    <a:pt x="67" y="10"/>
                  </a:lnTo>
                  <a:lnTo>
                    <a:pt x="63" y="18"/>
                  </a:lnTo>
                  <a:lnTo>
                    <a:pt x="63" y="25"/>
                  </a:lnTo>
                  <a:lnTo>
                    <a:pt x="63" y="53"/>
                  </a:lnTo>
                  <a:lnTo>
                    <a:pt x="57" y="70"/>
                  </a:lnTo>
                  <a:lnTo>
                    <a:pt x="49" y="82"/>
                  </a:lnTo>
                  <a:lnTo>
                    <a:pt x="45" y="86"/>
                  </a:lnTo>
                  <a:lnTo>
                    <a:pt x="27" y="100"/>
                  </a:lnTo>
                  <a:lnTo>
                    <a:pt x="12" y="119"/>
                  </a:lnTo>
                  <a:lnTo>
                    <a:pt x="4" y="141"/>
                  </a:lnTo>
                  <a:lnTo>
                    <a:pt x="0" y="164"/>
                  </a:lnTo>
                  <a:lnTo>
                    <a:pt x="2" y="184"/>
                  </a:lnTo>
                  <a:lnTo>
                    <a:pt x="8" y="200"/>
                  </a:lnTo>
                  <a:lnTo>
                    <a:pt x="16" y="217"/>
                  </a:lnTo>
                  <a:lnTo>
                    <a:pt x="27" y="231"/>
                  </a:lnTo>
                  <a:lnTo>
                    <a:pt x="35" y="237"/>
                  </a:lnTo>
                  <a:lnTo>
                    <a:pt x="41" y="243"/>
                  </a:lnTo>
                  <a:lnTo>
                    <a:pt x="49" y="247"/>
                  </a:lnTo>
                  <a:lnTo>
                    <a:pt x="59" y="250"/>
                  </a:lnTo>
                  <a:lnTo>
                    <a:pt x="67" y="254"/>
                  </a:lnTo>
                  <a:lnTo>
                    <a:pt x="74" y="256"/>
                  </a:lnTo>
                  <a:lnTo>
                    <a:pt x="84" y="258"/>
                  </a:lnTo>
                  <a:lnTo>
                    <a:pt x="94" y="258"/>
                  </a:lnTo>
                  <a:lnTo>
                    <a:pt x="96" y="258"/>
                  </a:lnTo>
                  <a:lnTo>
                    <a:pt x="102" y="258"/>
                  </a:lnTo>
                  <a:lnTo>
                    <a:pt x="110" y="256"/>
                  </a:lnTo>
                  <a:lnTo>
                    <a:pt x="118" y="254"/>
                  </a:lnTo>
                  <a:lnTo>
                    <a:pt x="127" y="250"/>
                  </a:lnTo>
                  <a:lnTo>
                    <a:pt x="137" y="245"/>
                  </a:lnTo>
                  <a:lnTo>
                    <a:pt x="147" y="239"/>
                  </a:lnTo>
                  <a:lnTo>
                    <a:pt x="157" y="229"/>
                  </a:lnTo>
                  <a:lnTo>
                    <a:pt x="168" y="211"/>
                  </a:lnTo>
                  <a:lnTo>
                    <a:pt x="176" y="192"/>
                  </a:lnTo>
                  <a:lnTo>
                    <a:pt x="180" y="170"/>
                  </a:lnTo>
                  <a:lnTo>
                    <a:pt x="180" y="147"/>
                  </a:lnTo>
                  <a:close/>
                </a:path>
              </a:pathLst>
            </a:custGeom>
            <a:solidFill>
              <a:srgbClr val="FF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1045" name="Freeform 21"/>
            <p:cNvSpPr>
              <a:spLocks/>
            </p:cNvSpPr>
            <p:nvPr/>
          </p:nvSpPr>
          <p:spPr bwMode="auto">
            <a:xfrm>
              <a:off x="2281" y="2040"/>
              <a:ext cx="506" cy="488"/>
            </a:xfrm>
            <a:custGeom>
              <a:avLst/>
              <a:gdLst/>
              <a:ahLst/>
              <a:cxnLst>
                <a:cxn ang="0">
                  <a:pos x="761" y="495"/>
                </a:cxn>
                <a:cxn ang="0">
                  <a:pos x="387" y="495"/>
                </a:cxn>
                <a:cxn ang="0">
                  <a:pos x="1012" y="45"/>
                </a:cxn>
                <a:cxn ang="0">
                  <a:pos x="982" y="0"/>
                </a:cxn>
                <a:cxn ang="0">
                  <a:pos x="174" y="388"/>
                </a:cxn>
                <a:cxn ang="0">
                  <a:pos x="174" y="157"/>
                </a:cxn>
                <a:cxn ang="0">
                  <a:pos x="47" y="157"/>
                </a:cxn>
                <a:cxn ang="0">
                  <a:pos x="47" y="448"/>
                </a:cxn>
                <a:cxn ang="0">
                  <a:pos x="0" y="472"/>
                </a:cxn>
                <a:cxn ang="0">
                  <a:pos x="9" y="558"/>
                </a:cxn>
                <a:cxn ang="0">
                  <a:pos x="13" y="558"/>
                </a:cxn>
                <a:cxn ang="0">
                  <a:pos x="13" y="977"/>
                </a:cxn>
                <a:cxn ang="0">
                  <a:pos x="162" y="977"/>
                </a:cxn>
                <a:cxn ang="0">
                  <a:pos x="162" y="975"/>
                </a:cxn>
                <a:cxn ang="0">
                  <a:pos x="162" y="973"/>
                </a:cxn>
                <a:cxn ang="0">
                  <a:pos x="162" y="973"/>
                </a:cxn>
                <a:cxn ang="0">
                  <a:pos x="162" y="971"/>
                </a:cxn>
                <a:cxn ang="0">
                  <a:pos x="166" y="922"/>
                </a:cxn>
                <a:cxn ang="0">
                  <a:pos x="182" y="877"/>
                </a:cxn>
                <a:cxn ang="0">
                  <a:pos x="203" y="836"/>
                </a:cxn>
                <a:cxn ang="0">
                  <a:pos x="233" y="801"/>
                </a:cxn>
                <a:cxn ang="0">
                  <a:pos x="268" y="771"/>
                </a:cxn>
                <a:cxn ang="0">
                  <a:pos x="309" y="750"/>
                </a:cxn>
                <a:cxn ang="0">
                  <a:pos x="354" y="734"/>
                </a:cxn>
                <a:cxn ang="0">
                  <a:pos x="403" y="730"/>
                </a:cxn>
                <a:cxn ang="0">
                  <a:pos x="452" y="734"/>
                </a:cxn>
                <a:cxn ang="0">
                  <a:pos x="497" y="750"/>
                </a:cxn>
                <a:cxn ang="0">
                  <a:pos x="538" y="771"/>
                </a:cxn>
                <a:cxn ang="0">
                  <a:pos x="573" y="801"/>
                </a:cxn>
                <a:cxn ang="0">
                  <a:pos x="603" y="836"/>
                </a:cxn>
                <a:cxn ang="0">
                  <a:pos x="624" y="877"/>
                </a:cxn>
                <a:cxn ang="0">
                  <a:pos x="640" y="922"/>
                </a:cxn>
                <a:cxn ang="0">
                  <a:pos x="644" y="971"/>
                </a:cxn>
                <a:cxn ang="0">
                  <a:pos x="644" y="973"/>
                </a:cxn>
                <a:cxn ang="0">
                  <a:pos x="644" y="973"/>
                </a:cxn>
                <a:cxn ang="0">
                  <a:pos x="644" y="975"/>
                </a:cxn>
                <a:cxn ang="0">
                  <a:pos x="644" y="977"/>
                </a:cxn>
                <a:cxn ang="0">
                  <a:pos x="761" y="977"/>
                </a:cxn>
                <a:cxn ang="0">
                  <a:pos x="761" y="975"/>
                </a:cxn>
                <a:cxn ang="0">
                  <a:pos x="830" y="975"/>
                </a:cxn>
                <a:cxn ang="0">
                  <a:pos x="830" y="828"/>
                </a:cxn>
                <a:cxn ang="0">
                  <a:pos x="761" y="828"/>
                </a:cxn>
                <a:cxn ang="0">
                  <a:pos x="761" y="495"/>
                </a:cxn>
              </a:cxnLst>
              <a:rect l="0" t="0" r="r" b="b"/>
              <a:pathLst>
                <a:path w="1012" h="977">
                  <a:moveTo>
                    <a:pt x="761" y="495"/>
                  </a:moveTo>
                  <a:lnTo>
                    <a:pt x="387" y="495"/>
                  </a:lnTo>
                  <a:lnTo>
                    <a:pt x="1012" y="45"/>
                  </a:lnTo>
                  <a:lnTo>
                    <a:pt x="982" y="0"/>
                  </a:lnTo>
                  <a:lnTo>
                    <a:pt x="174" y="388"/>
                  </a:lnTo>
                  <a:lnTo>
                    <a:pt x="174" y="157"/>
                  </a:lnTo>
                  <a:lnTo>
                    <a:pt x="47" y="157"/>
                  </a:lnTo>
                  <a:lnTo>
                    <a:pt x="47" y="448"/>
                  </a:lnTo>
                  <a:lnTo>
                    <a:pt x="0" y="472"/>
                  </a:lnTo>
                  <a:lnTo>
                    <a:pt x="9" y="558"/>
                  </a:lnTo>
                  <a:lnTo>
                    <a:pt x="13" y="558"/>
                  </a:lnTo>
                  <a:lnTo>
                    <a:pt x="13" y="977"/>
                  </a:lnTo>
                  <a:lnTo>
                    <a:pt x="162" y="977"/>
                  </a:lnTo>
                  <a:lnTo>
                    <a:pt x="162" y="975"/>
                  </a:lnTo>
                  <a:lnTo>
                    <a:pt x="162" y="973"/>
                  </a:lnTo>
                  <a:lnTo>
                    <a:pt x="162" y="973"/>
                  </a:lnTo>
                  <a:lnTo>
                    <a:pt x="162" y="971"/>
                  </a:lnTo>
                  <a:lnTo>
                    <a:pt x="166" y="922"/>
                  </a:lnTo>
                  <a:lnTo>
                    <a:pt x="182" y="877"/>
                  </a:lnTo>
                  <a:lnTo>
                    <a:pt x="203" y="836"/>
                  </a:lnTo>
                  <a:lnTo>
                    <a:pt x="233" y="801"/>
                  </a:lnTo>
                  <a:lnTo>
                    <a:pt x="268" y="771"/>
                  </a:lnTo>
                  <a:lnTo>
                    <a:pt x="309" y="750"/>
                  </a:lnTo>
                  <a:lnTo>
                    <a:pt x="354" y="734"/>
                  </a:lnTo>
                  <a:lnTo>
                    <a:pt x="403" y="730"/>
                  </a:lnTo>
                  <a:lnTo>
                    <a:pt x="452" y="734"/>
                  </a:lnTo>
                  <a:lnTo>
                    <a:pt x="497" y="750"/>
                  </a:lnTo>
                  <a:lnTo>
                    <a:pt x="538" y="771"/>
                  </a:lnTo>
                  <a:lnTo>
                    <a:pt x="573" y="801"/>
                  </a:lnTo>
                  <a:lnTo>
                    <a:pt x="603" y="836"/>
                  </a:lnTo>
                  <a:lnTo>
                    <a:pt x="624" y="877"/>
                  </a:lnTo>
                  <a:lnTo>
                    <a:pt x="640" y="922"/>
                  </a:lnTo>
                  <a:lnTo>
                    <a:pt x="644" y="971"/>
                  </a:lnTo>
                  <a:lnTo>
                    <a:pt x="644" y="973"/>
                  </a:lnTo>
                  <a:lnTo>
                    <a:pt x="644" y="973"/>
                  </a:lnTo>
                  <a:lnTo>
                    <a:pt x="644" y="975"/>
                  </a:lnTo>
                  <a:lnTo>
                    <a:pt x="644" y="977"/>
                  </a:lnTo>
                  <a:lnTo>
                    <a:pt x="761" y="977"/>
                  </a:lnTo>
                  <a:lnTo>
                    <a:pt x="761" y="975"/>
                  </a:lnTo>
                  <a:lnTo>
                    <a:pt x="830" y="975"/>
                  </a:lnTo>
                  <a:lnTo>
                    <a:pt x="830" y="828"/>
                  </a:lnTo>
                  <a:lnTo>
                    <a:pt x="761" y="828"/>
                  </a:lnTo>
                  <a:lnTo>
                    <a:pt x="761" y="495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1046" name="Freeform 22"/>
            <p:cNvSpPr>
              <a:spLocks/>
            </p:cNvSpPr>
            <p:nvPr/>
          </p:nvSpPr>
          <p:spPr bwMode="auto">
            <a:xfrm>
              <a:off x="2760" y="2042"/>
              <a:ext cx="31" cy="29"/>
            </a:xfrm>
            <a:custGeom>
              <a:avLst/>
              <a:gdLst/>
              <a:ahLst/>
              <a:cxnLst>
                <a:cxn ang="0">
                  <a:pos x="31" y="59"/>
                </a:cxn>
                <a:cxn ang="0">
                  <a:pos x="43" y="57"/>
                </a:cxn>
                <a:cxn ang="0">
                  <a:pos x="53" y="51"/>
                </a:cxn>
                <a:cxn ang="0">
                  <a:pos x="59" y="41"/>
                </a:cxn>
                <a:cxn ang="0">
                  <a:pos x="61" y="29"/>
                </a:cxn>
                <a:cxn ang="0">
                  <a:pos x="59" y="17"/>
                </a:cxn>
                <a:cxn ang="0">
                  <a:pos x="53" y="8"/>
                </a:cxn>
                <a:cxn ang="0">
                  <a:pos x="43" y="2"/>
                </a:cxn>
                <a:cxn ang="0">
                  <a:pos x="31" y="0"/>
                </a:cxn>
                <a:cxn ang="0">
                  <a:pos x="19" y="2"/>
                </a:cxn>
                <a:cxn ang="0">
                  <a:pos x="10" y="8"/>
                </a:cxn>
                <a:cxn ang="0">
                  <a:pos x="2" y="17"/>
                </a:cxn>
                <a:cxn ang="0">
                  <a:pos x="0" y="29"/>
                </a:cxn>
                <a:cxn ang="0">
                  <a:pos x="2" y="41"/>
                </a:cxn>
                <a:cxn ang="0">
                  <a:pos x="10" y="51"/>
                </a:cxn>
                <a:cxn ang="0">
                  <a:pos x="19" y="57"/>
                </a:cxn>
                <a:cxn ang="0">
                  <a:pos x="31" y="59"/>
                </a:cxn>
              </a:cxnLst>
              <a:rect l="0" t="0" r="r" b="b"/>
              <a:pathLst>
                <a:path w="61" h="59">
                  <a:moveTo>
                    <a:pt x="31" y="59"/>
                  </a:moveTo>
                  <a:lnTo>
                    <a:pt x="43" y="57"/>
                  </a:lnTo>
                  <a:lnTo>
                    <a:pt x="53" y="51"/>
                  </a:lnTo>
                  <a:lnTo>
                    <a:pt x="59" y="41"/>
                  </a:lnTo>
                  <a:lnTo>
                    <a:pt x="61" y="29"/>
                  </a:lnTo>
                  <a:lnTo>
                    <a:pt x="59" y="17"/>
                  </a:lnTo>
                  <a:lnTo>
                    <a:pt x="53" y="8"/>
                  </a:lnTo>
                  <a:lnTo>
                    <a:pt x="43" y="2"/>
                  </a:lnTo>
                  <a:lnTo>
                    <a:pt x="31" y="0"/>
                  </a:lnTo>
                  <a:lnTo>
                    <a:pt x="19" y="2"/>
                  </a:lnTo>
                  <a:lnTo>
                    <a:pt x="10" y="8"/>
                  </a:lnTo>
                  <a:lnTo>
                    <a:pt x="2" y="17"/>
                  </a:lnTo>
                  <a:lnTo>
                    <a:pt x="0" y="29"/>
                  </a:lnTo>
                  <a:lnTo>
                    <a:pt x="2" y="41"/>
                  </a:lnTo>
                  <a:lnTo>
                    <a:pt x="10" y="51"/>
                  </a:lnTo>
                  <a:lnTo>
                    <a:pt x="19" y="57"/>
                  </a:lnTo>
                  <a:lnTo>
                    <a:pt x="31" y="59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1047" name="Freeform 23"/>
            <p:cNvSpPr>
              <a:spLocks/>
            </p:cNvSpPr>
            <p:nvPr/>
          </p:nvSpPr>
          <p:spPr bwMode="auto">
            <a:xfrm>
              <a:off x="3038" y="2191"/>
              <a:ext cx="160" cy="162"/>
            </a:xfrm>
            <a:custGeom>
              <a:avLst/>
              <a:gdLst/>
              <a:ahLst/>
              <a:cxnLst>
                <a:cxn ang="0">
                  <a:pos x="0" y="290"/>
                </a:cxn>
                <a:cxn ang="0">
                  <a:pos x="102" y="325"/>
                </a:cxn>
                <a:cxn ang="0">
                  <a:pos x="113" y="294"/>
                </a:cxn>
                <a:cxn ang="0">
                  <a:pos x="127" y="265"/>
                </a:cxn>
                <a:cxn ang="0">
                  <a:pos x="145" y="237"/>
                </a:cxn>
                <a:cxn ang="0">
                  <a:pos x="164" y="212"/>
                </a:cxn>
                <a:cxn ang="0">
                  <a:pos x="188" y="188"/>
                </a:cxn>
                <a:cxn ang="0">
                  <a:pos x="211" y="169"/>
                </a:cxn>
                <a:cxn ang="0">
                  <a:pos x="237" y="149"/>
                </a:cxn>
                <a:cxn ang="0">
                  <a:pos x="266" y="134"/>
                </a:cxn>
                <a:cxn ang="0">
                  <a:pos x="280" y="128"/>
                </a:cxn>
                <a:cxn ang="0">
                  <a:pos x="294" y="122"/>
                </a:cxn>
                <a:cxn ang="0">
                  <a:pos x="305" y="116"/>
                </a:cxn>
                <a:cxn ang="0">
                  <a:pos x="319" y="112"/>
                </a:cxn>
                <a:cxn ang="0">
                  <a:pos x="319" y="0"/>
                </a:cxn>
                <a:cxn ang="0">
                  <a:pos x="292" y="8"/>
                </a:cxn>
                <a:cxn ang="0">
                  <a:pos x="266" y="16"/>
                </a:cxn>
                <a:cxn ang="0">
                  <a:pos x="241" y="26"/>
                </a:cxn>
                <a:cxn ang="0">
                  <a:pos x="215" y="38"/>
                </a:cxn>
                <a:cxn ang="0">
                  <a:pos x="190" y="51"/>
                </a:cxn>
                <a:cxn ang="0">
                  <a:pos x="166" y="67"/>
                </a:cxn>
                <a:cxn ang="0">
                  <a:pos x="145" y="83"/>
                </a:cxn>
                <a:cxn ang="0">
                  <a:pos x="123" y="100"/>
                </a:cxn>
                <a:cxn ang="0">
                  <a:pos x="104" y="120"/>
                </a:cxn>
                <a:cxn ang="0">
                  <a:pos x="84" y="141"/>
                </a:cxn>
                <a:cxn ang="0">
                  <a:pos x="66" y="163"/>
                </a:cxn>
                <a:cxn ang="0">
                  <a:pos x="51" y="186"/>
                </a:cxn>
                <a:cxn ang="0">
                  <a:pos x="35" y="210"/>
                </a:cxn>
                <a:cxn ang="0">
                  <a:pos x="21" y="235"/>
                </a:cxn>
                <a:cxn ang="0">
                  <a:pos x="10" y="263"/>
                </a:cxn>
                <a:cxn ang="0">
                  <a:pos x="0" y="290"/>
                </a:cxn>
              </a:cxnLst>
              <a:rect l="0" t="0" r="r" b="b"/>
              <a:pathLst>
                <a:path w="319" h="325">
                  <a:moveTo>
                    <a:pt x="0" y="290"/>
                  </a:moveTo>
                  <a:lnTo>
                    <a:pt x="102" y="325"/>
                  </a:lnTo>
                  <a:lnTo>
                    <a:pt x="113" y="294"/>
                  </a:lnTo>
                  <a:lnTo>
                    <a:pt x="127" y="265"/>
                  </a:lnTo>
                  <a:lnTo>
                    <a:pt x="145" y="237"/>
                  </a:lnTo>
                  <a:lnTo>
                    <a:pt x="164" y="212"/>
                  </a:lnTo>
                  <a:lnTo>
                    <a:pt x="188" y="188"/>
                  </a:lnTo>
                  <a:lnTo>
                    <a:pt x="211" y="169"/>
                  </a:lnTo>
                  <a:lnTo>
                    <a:pt x="237" y="149"/>
                  </a:lnTo>
                  <a:lnTo>
                    <a:pt x="266" y="134"/>
                  </a:lnTo>
                  <a:lnTo>
                    <a:pt x="280" y="128"/>
                  </a:lnTo>
                  <a:lnTo>
                    <a:pt x="294" y="122"/>
                  </a:lnTo>
                  <a:lnTo>
                    <a:pt x="305" y="116"/>
                  </a:lnTo>
                  <a:lnTo>
                    <a:pt x="319" y="112"/>
                  </a:lnTo>
                  <a:lnTo>
                    <a:pt x="319" y="0"/>
                  </a:lnTo>
                  <a:lnTo>
                    <a:pt x="292" y="8"/>
                  </a:lnTo>
                  <a:lnTo>
                    <a:pt x="266" y="16"/>
                  </a:lnTo>
                  <a:lnTo>
                    <a:pt x="241" y="26"/>
                  </a:lnTo>
                  <a:lnTo>
                    <a:pt x="215" y="38"/>
                  </a:lnTo>
                  <a:lnTo>
                    <a:pt x="190" y="51"/>
                  </a:lnTo>
                  <a:lnTo>
                    <a:pt x="166" y="67"/>
                  </a:lnTo>
                  <a:lnTo>
                    <a:pt x="145" y="83"/>
                  </a:lnTo>
                  <a:lnTo>
                    <a:pt x="123" y="100"/>
                  </a:lnTo>
                  <a:lnTo>
                    <a:pt x="104" y="120"/>
                  </a:lnTo>
                  <a:lnTo>
                    <a:pt x="84" y="141"/>
                  </a:lnTo>
                  <a:lnTo>
                    <a:pt x="66" y="163"/>
                  </a:lnTo>
                  <a:lnTo>
                    <a:pt x="51" y="186"/>
                  </a:lnTo>
                  <a:lnTo>
                    <a:pt x="35" y="210"/>
                  </a:lnTo>
                  <a:lnTo>
                    <a:pt x="21" y="235"/>
                  </a:lnTo>
                  <a:lnTo>
                    <a:pt x="10" y="263"/>
                  </a:lnTo>
                  <a:lnTo>
                    <a:pt x="0" y="290"/>
                  </a:lnTo>
                  <a:close/>
                </a:path>
              </a:pathLst>
            </a:custGeom>
            <a:solidFill>
              <a:srgbClr val="00B05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1048" name="Freeform 24"/>
            <p:cNvSpPr>
              <a:spLocks/>
            </p:cNvSpPr>
            <p:nvPr/>
          </p:nvSpPr>
          <p:spPr bwMode="auto">
            <a:xfrm>
              <a:off x="2787" y="2275"/>
              <a:ext cx="411" cy="286"/>
            </a:xfrm>
            <a:custGeom>
              <a:avLst/>
              <a:gdLst/>
              <a:ahLst/>
              <a:cxnLst>
                <a:cxn ang="0">
                  <a:pos x="98" y="217"/>
                </a:cxn>
                <a:cxn ang="0">
                  <a:pos x="35" y="197"/>
                </a:cxn>
                <a:cxn ang="0">
                  <a:pos x="0" y="303"/>
                </a:cxn>
                <a:cxn ang="0">
                  <a:pos x="282" y="395"/>
                </a:cxn>
                <a:cxn ang="0">
                  <a:pos x="299" y="354"/>
                </a:cxn>
                <a:cxn ang="0">
                  <a:pos x="325" y="319"/>
                </a:cxn>
                <a:cxn ang="0">
                  <a:pos x="356" y="291"/>
                </a:cxn>
                <a:cxn ang="0">
                  <a:pos x="393" y="270"/>
                </a:cxn>
                <a:cxn ang="0">
                  <a:pos x="432" y="254"/>
                </a:cxn>
                <a:cxn ang="0">
                  <a:pos x="475" y="246"/>
                </a:cxn>
                <a:cxn ang="0">
                  <a:pos x="519" y="246"/>
                </a:cxn>
                <a:cxn ang="0">
                  <a:pos x="562" y="256"/>
                </a:cxn>
                <a:cxn ang="0">
                  <a:pos x="603" y="274"/>
                </a:cxn>
                <a:cxn ang="0">
                  <a:pos x="638" y="299"/>
                </a:cxn>
                <a:cxn ang="0">
                  <a:pos x="667" y="329"/>
                </a:cxn>
                <a:cxn ang="0">
                  <a:pos x="691" y="364"/>
                </a:cxn>
                <a:cxn ang="0">
                  <a:pos x="706" y="403"/>
                </a:cxn>
                <a:cxn ang="0">
                  <a:pos x="714" y="446"/>
                </a:cxn>
                <a:cxn ang="0">
                  <a:pos x="714" y="489"/>
                </a:cxn>
                <a:cxn ang="0">
                  <a:pos x="706" y="532"/>
                </a:cxn>
                <a:cxn ang="0">
                  <a:pos x="822" y="571"/>
                </a:cxn>
                <a:cxn ang="0">
                  <a:pos x="822" y="121"/>
                </a:cxn>
                <a:cxn ang="0">
                  <a:pos x="483" y="11"/>
                </a:cxn>
                <a:cxn ang="0">
                  <a:pos x="458" y="6"/>
                </a:cxn>
                <a:cxn ang="0">
                  <a:pos x="432" y="2"/>
                </a:cxn>
                <a:cxn ang="0">
                  <a:pos x="405" y="0"/>
                </a:cxn>
                <a:cxn ang="0">
                  <a:pos x="376" y="0"/>
                </a:cxn>
                <a:cxn ang="0">
                  <a:pos x="348" y="2"/>
                </a:cxn>
                <a:cxn ang="0">
                  <a:pos x="319" y="6"/>
                </a:cxn>
                <a:cxn ang="0">
                  <a:pos x="291" y="13"/>
                </a:cxn>
                <a:cxn ang="0">
                  <a:pos x="264" y="23"/>
                </a:cxn>
                <a:cxn ang="0">
                  <a:pos x="237" y="35"/>
                </a:cxn>
                <a:cxn ang="0">
                  <a:pos x="211" y="51"/>
                </a:cxn>
                <a:cxn ang="0">
                  <a:pos x="186" y="70"/>
                </a:cxn>
                <a:cxn ang="0">
                  <a:pos x="164" y="92"/>
                </a:cxn>
                <a:cxn ang="0">
                  <a:pos x="145" y="117"/>
                </a:cxn>
                <a:cxn ang="0">
                  <a:pos x="125" y="147"/>
                </a:cxn>
                <a:cxn ang="0">
                  <a:pos x="109" y="180"/>
                </a:cxn>
                <a:cxn ang="0">
                  <a:pos x="98" y="217"/>
                </a:cxn>
              </a:cxnLst>
              <a:rect l="0" t="0" r="r" b="b"/>
              <a:pathLst>
                <a:path w="822" h="571">
                  <a:moveTo>
                    <a:pt x="98" y="217"/>
                  </a:moveTo>
                  <a:lnTo>
                    <a:pt x="35" y="197"/>
                  </a:lnTo>
                  <a:lnTo>
                    <a:pt x="0" y="303"/>
                  </a:lnTo>
                  <a:lnTo>
                    <a:pt x="282" y="395"/>
                  </a:lnTo>
                  <a:lnTo>
                    <a:pt x="299" y="354"/>
                  </a:lnTo>
                  <a:lnTo>
                    <a:pt x="325" y="319"/>
                  </a:lnTo>
                  <a:lnTo>
                    <a:pt x="356" y="291"/>
                  </a:lnTo>
                  <a:lnTo>
                    <a:pt x="393" y="270"/>
                  </a:lnTo>
                  <a:lnTo>
                    <a:pt x="432" y="254"/>
                  </a:lnTo>
                  <a:lnTo>
                    <a:pt x="475" y="246"/>
                  </a:lnTo>
                  <a:lnTo>
                    <a:pt x="519" y="246"/>
                  </a:lnTo>
                  <a:lnTo>
                    <a:pt x="562" y="256"/>
                  </a:lnTo>
                  <a:lnTo>
                    <a:pt x="603" y="274"/>
                  </a:lnTo>
                  <a:lnTo>
                    <a:pt x="638" y="299"/>
                  </a:lnTo>
                  <a:lnTo>
                    <a:pt x="667" y="329"/>
                  </a:lnTo>
                  <a:lnTo>
                    <a:pt x="691" y="364"/>
                  </a:lnTo>
                  <a:lnTo>
                    <a:pt x="706" y="403"/>
                  </a:lnTo>
                  <a:lnTo>
                    <a:pt x="714" y="446"/>
                  </a:lnTo>
                  <a:lnTo>
                    <a:pt x="714" y="489"/>
                  </a:lnTo>
                  <a:lnTo>
                    <a:pt x="706" y="532"/>
                  </a:lnTo>
                  <a:lnTo>
                    <a:pt x="822" y="571"/>
                  </a:lnTo>
                  <a:lnTo>
                    <a:pt x="822" y="121"/>
                  </a:lnTo>
                  <a:lnTo>
                    <a:pt x="483" y="11"/>
                  </a:lnTo>
                  <a:lnTo>
                    <a:pt x="458" y="6"/>
                  </a:lnTo>
                  <a:lnTo>
                    <a:pt x="432" y="2"/>
                  </a:lnTo>
                  <a:lnTo>
                    <a:pt x="405" y="0"/>
                  </a:lnTo>
                  <a:lnTo>
                    <a:pt x="376" y="0"/>
                  </a:lnTo>
                  <a:lnTo>
                    <a:pt x="348" y="2"/>
                  </a:lnTo>
                  <a:lnTo>
                    <a:pt x="319" y="6"/>
                  </a:lnTo>
                  <a:lnTo>
                    <a:pt x="291" y="13"/>
                  </a:lnTo>
                  <a:lnTo>
                    <a:pt x="264" y="23"/>
                  </a:lnTo>
                  <a:lnTo>
                    <a:pt x="237" y="35"/>
                  </a:lnTo>
                  <a:lnTo>
                    <a:pt x="211" y="51"/>
                  </a:lnTo>
                  <a:lnTo>
                    <a:pt x="186" y="70"/>
                  </a:lnTo>
                  <a:lnTo>
                    <a:pt x="164" y="92"/>
                  </a:lnTo>
                  <a:lnTo>
                    <a:pt x="145" y="117"/>
                  </a:lnTo>
                  <a:lnTo>
                    <a:pt x="125" y="147"/>
                  </a:lnTo>
                  <a:lnTo>
                    <a:pt x="109" y="180"/>
                  </a:lnTo>
                  <a:lnTo>
                    <a:pt x="98" y="217"/>
                  </a:lnTo>
                  <a:close/>
                </a:path>
              </a:pathLst>
            </a:custGeom>
            <a:solidFill>
              <a:srgbClr val="FFFF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</p:grpSp>
      <p:sp>
        <p:nvSpPr>
          <p:cNvPr id="32" name="Pfeil nach unten 31"/>
          <p:cNvSpPr/>
          <p:nvPr/>
        </p:nvSpPr>
        <p:spPr>
          <a:xfrm rot="10800000">
            <a:off x="3923928" y="4581128"/>
            <a:ext cx="1080120" cy="1512168"/>
          </a:xfrm>
          <a:prstGeom prst="down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de-DE" dirty="0" smtClean="0"/>
              <a:t>Verkehr</a:t>
            </a:r>
            <a:endParaRPr lang="de-DE" dirty="0"/>
          </a:p>
        </p:txBody>
      </p:sp>
      <p:sp>
        <p:nvSpPr>
          <p:cNvPr id="31" name="Stern mit 12 Zacken 30"/>
          <p:cNvSpPr/>
          <p:nvPr/>
        </p:nvSpPr>
        <p:spPr>
          <a:xfrm>
            <a:off x="5436096" y="2708920"/>
            <a:ext cx="1440160" cy="1224136"/>
          </a:xfrm>
          <a:prstGeom prst="star12">
            <a:avLst>
              <a:gd name="adj" fmla="val 15713"/>
            </a:avLst>
          </a:prstGeom>
          <a:gradFill flip="none" rotWithShape="1">
            <a:gsLst>
              <a:gs pos="32000">
                <a:schemeClr val="bg1"/>
              </a:gs>
              <a:gs pos="50000">
                <a:srgbClr val="FF0000"/>
              </a:gs>
            </a:gsLst>
            <a:path path="shape">
              <a:fillToRect l="50000" t="50000" r="50000" b="50000"/>
            </a:path>
            <a:tileRect/>
          </a:gra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12</a:t>
            </a:r>
            <a:endParaRPr lang="de-DE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Nereus">
  <a:themeElements>
    <a:clrScheme name="Nereus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Nereus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Nereus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0</TotalTime>
  <Words>82</Words>
  <Application>Microsoft Office PowerPoint</Application>
  <PresentationFormat>Bildschirmpräsentation (4:3)</PresentationFormat>
  <Paragraphs>52</Paragraphs>
  <Slides>3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3</vt:i4>
      </vt:variant>
    </vt:vector>
  </HeadingPairs>
  <TitlesOfParts>
    <vt:vector size="4" baseType="lpstr">
      <vt:lpstr>Nereus</vt:lpstr>
      <vt:lpstr>Erste Seite</vt:lpstr>
      <vt:lpstr>Zweite Seite</vt:lpstr>
      <vt:lpstr>Dritte Seite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Folie 1</dc:title>
  <dc:creator>jwein</dc:creator>
  <cp:lastModifiedBy>jwein</cp:lastModifiedBy>
  <cp:revision>19</cp:revision>
  <dcterms:created xsi:type="dcterms:W3CDTF">2010-11-19T19:31:03Z</dcterms:created>
  <dcterms:modified xsi:type="dcterms:W3CDTF">2013-02-11T16:54:07Z</dcterms:modified>
</cp:coreProperties>
</file>