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20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896088329842303"/>
          <c:y val="3.4375000000000003E-2"/>
          <c:w val="0.80080645962553387"/>
          <c:h val="0.8757288385826771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Start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cat>
            <c:strRef>
              <c:f>Tabelle1!$A$2:$A$8</c:f>
              <c:strCache>
                <c:ptCount val="7"/>
                <c:pt idx="0">
                  <c:v>Projektabschluss</c:v>
                </c:pt>
                <c:pt idx="1">
                  <c:v>Projekt durchführen</c:v>
                </c:pt>
                <c:pt idx="2">
                  <c:v>Projekt planen</c:v>
                </c:pt>
                <c:pt idx="3">
                  <c:v>Machbarkeitsüberprüfung</c:v>
                </c:pt>
                <c:pt idx="4">
                  <c:v>Vorstellung Projektidee</c:v>
                </c:pt>
                <c:pt idx="5">
                  <c:v>Powerpointschulung</c:v>
                </c:pt>
                <c:pt idx="6">
                  <c:v>DV-Theorie</c:v>
                </c:pt>
              </c:strCache>
            </c:strRef>
          </c:cat>
          <c:val>
            <c:numRef>
              <c:f>Tabelle1!$B$2:$B$8</c:f>
              <c:numCache>
                <c:formatCode>m/d/yyyy</c:formatCode>
                <c:ptCount val="7"/>
                <c:pt idx="0">
                  <c:v>43972</c:v>
                </c:pt>
                <c:pt idx="1">
                  <c:v>43951</c:v>
                </c:pt>
                <c:pt idx="2">
                  <c:v>43930</c:v>
                </c:pt>
                <c:pt idx="3">
                  <c:v>43923</c:v>
                </c:pt>
                <c:pt idx="4">
                  <c:v>43909</c:v>
                </c:pt>
                <c:pt idx="5">
                  <c:v>43916</c:v>
                </c:pt>
                <c:pt idx="6">
                  <c:v>43909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U vor Ferien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Tabelle1!$A$2:$A$8</c:f>
              <c:strCache>
                <c:ptCount val="7"/>
                <c:pt idx="0">
                  <c:v>Projektabschluss</c:v>
                </c:pt>
                <c:pt idx="1">
                  <c:v>Projekt durchführen</c:v>
                </c:pt>
                <c:pt idx="2">
                  <c:v>Projekt planen</c:v>
                </c:pt>
                <c:pt idx="3">
                  <c:v>Machbarkeitsüberprüfung</c:v>
                </c:pt>
                <c:pt idx="4">
                  <c:v>Vorstellung Projektidee</c:v>
                </c:pt>
                <c:pt idx="5">
                  <c:v>Powerpointschulung</c:v>
                </c:pt>
                <c:pt idx="6">
                  <c:v>DV-Theorie</c:v>
                </c:pt>
              </c:strCache>
            </c:strRef>
          </c:cat>
          <c:val>
            <c:numRef>
              <c:f>Tabelle1!$C$2:$C$8</c:f>
              <c:numCache>
                <c:formatCode>General</c:formatCode>
                <c:ptCount val="7"/>
                <c:pt idx="3">
                  <c:v>7</c:v>
                </c:pt>
                <c:pt idx="4">
                  <c:v>7</c:v>
                </c:pt>
                <c:pt idx="5">
                  <c:v>7</c:v>
                </c:pt>
                <c:pt idx="6">
                  <c:v>7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bis Ferien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cat>
            <c:strRef>
              <c:f>Tabelle1!$A$2:$A$8</c:f>
              <c:strCache>
                <c:ptCount val="7"/>
                <c:pt idx="0">
                  <c:v>Projektabschluss</c:v>
                </c:pt>
                <c:pt idx="1">
                  <c:v>Projekt durchführen</c:v>
                </c:pt>
                <c:pt idx="2">
                  <c:v>Projekt planen</c:v>
                </c:pt>
                <c:pt idx="3">
                  <c:v>Machbarkeitsüberprüfung</c:v>
                </c:pt>
                <c:pt idx="4">
                  <c:v>Vorstellung Projektidee</c:v>
                </c:pt>
                <c:pt idx="5">
                  <c:v>Powerpointschulung</c:v>
                </c:pt>
                <c:pt idx="6">
                  <c:v>DV-Theorie</c:v>
                </c:pt>
              </c:strCache>
            </c:strRef>
          </c:cat>
          <c:val>
            <c:numRef>
              <c:f>Tabelle1!$D$2:$D$8</c:f>
              <c:numCache>
                <c:formatCode>General</c:formatCode>
                <c:ptCount val="7"/>
                <c:pt idx="5">
                  <c:v>7</c:v>
                </c:pt>
                <c:pt idx="6">
                  <c:v>14</c:v>
                </c:pt>
              </c:numCache>
            </c:numRef>
          </c:val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Ferien</c:v>
                </c:pt>
              </c:strCache>
            </c:strRef>
          </c:tx>
          <c:invertIfNegative val="0"/>
          <c:cat>
            <c:strRef>
              <c:f>Tabelle1!$A$2:$A$8</c:f>
              <c:strCache>
                <c:ptCount val="7"/>
                <c:pt idx="0">
                  <c:v>Projektabschluss</c:v>
                </c:pt>
                <c:pt idx="1">
                  <c:v>Projekt durchführen</c:v>
                </c:pt>
                <c:pt idx="2">
                  <c:v>Projekt planen</c:v>
                </c:pt>
                <c:pt idx="3">
                  <c:v>Machbarkeitsüberprüfung</c:v>
                </c:pt>
                <c:pt idx="4">
                  <c:v>Vorstellung Projektidee</c:v>
                </c:pt>
                <c:pt idx="5">
                  <c:v>Powerpointschulung</c:v>
                </c:pt>
                <c:pt idx="6">
                  <c:v>DV-Theorie</c:v>
                </c:pt>
              </c:strCache>
            </c:strRef>
          </c:cat>
          <c:val>
            <c:numRef>
              <c:f>Tabelle1!$E$2:$E$8</c:f>
              <c:numCache>
                <c:formatCode>General</c:formatCode>
                <c:ptCount val="7"/>
                <c:pt idx="2">
                  <c:v>14</c:v>
                </c:pt>
                <c:pt idx="5">
                  <c:v>14</c:v>
                </c:pt>
                <c:pt idx="6">
                  <c:v>14</c:v>
                </c:pt>
              </c:numCache>
            </c:numRef>
          </c:val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Start n. Fer.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cat>
            <c:strRef>
              <c:f>Tabelle1!$A$2:$A$8</c:f>
              <c:strCache>
                <c:ptCount val="7"/>
                <c:pt idx="0">
                  <c:v>Projektabschluss</c:v>
                </c:pt>
                <c:pt idx="1">
                  <c:v>Projekt durchführen</c:v>
                </c:pt>
                <c:pt idx="2">
                  <c:v>Projekt planen</c:v>
                </c:pt>
                <c:pt idx="3">
                  <c:v>Machbarkeitsüberprüfung</c:v>
                </c:pt>
                <c:pt idx="4">
                  <c:v>Vorstellung Projektidee</c:v>
                </c:pt>
                <c:pt idx="5">
                  <c:v>Powerpointschulung</c:v>
                </c:pt>
                <c:pt idx="6">
                  <c:v>DV-Theorie</c:v>
                </c:pt>
              </c:strCache>
            </c:strRef>
          </c:cat>
          <c:val>
            <c:numRef>
              <c:f>Tabelle1!$F$2:$F$8</c:f>
              <c:numCache>
                <c:formatCode>General</c:formatCode>
                <c:ptCount val="7"/>
                <c:pt idx="5">
                  <c:v>7</c:v>
                </c:pt>
                <c:pt idx="6">
                  <c:v>7</c:v>
                </c:pt>
              </c:numCache>
            </c:numRef>
          </c:val>
        </c:ser>
        <c:ser>
          <c:idx val="5"/>
          <c:order val="5"/>
          <c:tx>
            <c:strRef>
              <c:f>Tabelle1!$G$1</c:f>
              <c:strCache>
                <c:ptCount val="1"/>
                <c:pt idx="0">
                  <c:v>U nach Ferien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Tabelle1!$A$2:$A$8</c:f>
              <c:strCache>
                <c:ptCount val="7"/>
                <c:pt idx="0">
                  <c:v>Projektabschluss</c:v>
                </c:pt>
                <c:pt idx="1">
                  <c:v>Projekt durchführen</c:v>
                </c:pt>
                <c:pt idx="2">
                  <c:v>Projekt planen</c:v>
                </c:pt>
                <c:pt idx="3">
                  <c:v>Machbarkeitsüberprüfung</c:v>
                </c:pt>
                <c:pt idx="4">
                  <c:v>Vorstellung Projektidee</c:v>
                </c:pt>
                <c:pt idx="5">
                  <c:v>Powerpointschulung</c:v>
                </c:pt>
                <c:pt idx="6">
                  <c:v>DV-Theorie</c:v>
                </c:pt>
              </c:strCache>
            </c:strRef>
          </c:cat>
          <c:val>
            <c:numRef>
              <c:f>Tabelle1!$G$2:$G$8</c:f>
              <c:numCache>
                <c:formatCode>General</c:formatCode>
                <c:ptCount val="7"/>
                <c:pt idx="0">
                  <c:v>7</c:v>
                </c:pt>
                <c:pt idx="1">
                  <c:v>21</c:v>
                </c:pt>
                <c:pt idx="2">
                  <c:v>7</c:v>
                </c:pt>
                <c:pt idx="5">
                  <c:v>35</c:v>
                </c:pt>
                <c:pt idx="6">
                  <c:v>21</c:v>
                </c:pt>
              </c:numCache>
            </c:numRef>
          </c:val>
        </c:ser>
        <c:ser>
          <c:idx val="6"/>
          <c:order val="6"/>
          <c:tx>
            <c:strRef>
              <c:f>Tabelle1!$H$1</c:f>
              <c:strCache>
                <c:ptCount val="1"/>
                <c:pt idx="0">
                  <c:v>bis Klausur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cat>
            <c:strRef>
              <c:f>Tabelle1!$A$2:$A$8</c:f>
              <c:strCache>
                <c:ptCount val="7"/>
                <c:pt idx="0">
                  <c:v>Projektabschluss</c:v>
                </c:pt>
                <c:pt idx="1">
                  <c:v>Projekt durchführen</c:v>
                </c:pt>
                <c:pt idx="2">
                  <c:v>Projekt planen</c:v>
                </c:pt>
                <c:pt idx="3">
                  <c:v>Machbarkeitsüberprüfung</c:v>
                </c:pt>
                <c:pt idx="4">
                  <c:v>Vorstellung Projektidee</c:v>
                </c:pt>
                <c:pt idx="5">
                  <c:v>Powerpointschulung</c:v>
                </c:pt>
                <c:pt idx="6">
                  <c:v>DV-Theorie</c:v>
                </c:pt>
              </c:strCache>
            </c:strRef>
          </c:cat>
          <c:val>
            <c:numRef>
              <c:f>Tabelle1!$H$2:$H$8</c:f>
              <c:numCache>
                <c:formatCode>General</c:formatCode>
                <c:ptCount val="7"/>
                <c:pt idx="0">
                  <c:v>7</c:v>
                </c:pt>
                <c:pt idx="5">
                  <c:v>0</c:v>
                </c:pt>
                <c:pt idx="6">
                  <c:v>14</c:v>
                </c:pt>
              </c:numCache>
            </c:numRef>
          </c:val>
        </c:ser>
        <c:ser>
          <c:idx val="7"/>
          <c:order val="7"/>
          <c:tx>
            <c:strRef>
              <c:f>Tabelle1!$I$1</c:f>
              <c:strCache>
                <c:ptCount val="1"/>
                <c:pt idx="0">
                  <c:v>Klausur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Tabelle1!$A$2:$A$8</c:f>
              <c:strCache>
                <c:ptCount val="7"/>
                <c:pt idx="0">
                  <c:v>Projektabschluss</c:v>
                </c:pt>
                <c:pt idx="1">
                  <c:v>Projekt durchführen</c:v>
                </c:pt>
                <c:pt idx="2">
                  <c:v>Projekt planen</c:v>
                </c:pt>
                <c:pt idx="3">
                  <c:v>Machbarkeitsüberprüfung</c:v>
                </c:pt>
                <c:pt idx="4">
                  <c:v>Vorstellung Projektidee</c:v>
                </c:pt>
                <c:pt idx="5">
                  <c:v>Powerpointschulung</c:v>
                </c:pt>
                <c:pt idx="6">
                  <c:v>DV-Theorie</c:v>
                </c:pt>
              </c:strCache>
            </c:strRef>
          </c:cat>
          <c:val>
            <c:numRef>
              <c:f>Tabelle1!$I$2:$I$8</c:f>
              <c:numCache>
                <c:formatCode>General</c:formatCode>
                <c:ptCount val="7"/>
                <c:pt idx="0">
                  <c:v>7</c:v>
                </c:pt>
                <c:pt idx="5">
                  <c:v>7</c:v>
                </c:pt>
                <c:pt idx="6">
                  <c:v>7</c:v>
                </c:pt>
              </c:numCache>
            </c:numRef>
          </c:val>
        </c:ser>
        <c:ser>
          <c:idx val="8"/>
          <c:order val="8"/>
          <c:tx>
            <c:strRef>
              <c:f>Tabelle1!$J$1</c:f>
              <c:strCache>
                <c:ptCount val="1"/>
                <c:pt idx="0">
                  <c:v>Rest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100000">
                  <a:srgbClr val="FFFF00"/>
                </a:gs>
              </a:gsLst>
              <a:lin ang="0" scaled="1"/>
              <a:tileRect/>
            </a:gradFill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cat>
            <c:strRef>
              <c:f>Tabelle1!$A$2:$A$8</c:f>
              <c:strCache>
                <c:ptCount val="7"/>
                <c:pt idx="0">
                  <c:v>Projektabschluss</c:v>
                </c:pt>
                <c:pt idx="1">
                  <c:v>Projekt durchführen</c:v>
                </c:pt>
                <c:pt idx="2">
                  <c:v>Projekt planen</c:v>
                </c:pt>
                <c:pt idx="3">
                  <c:v>Machbarkeitsüberprüfung</c:v>
                </c:pt>
                <c:pt idx="4">
                  <c:v>Vorstellung Projektidee</c:v>
                </c:pt>
                <c:pt idx="5">
                  <c:v>Powerpointschulung</c:v>
                </c:pt>
                <c:pt idx="6">
                  <c:v>DV-Theorie</c:v>
                </c:pt>
              </c:strCache>
            </c:strRef>
          </c:cat>
          <c:val>
            <c:numRef>
              <c:f>Tabelle1!$J$2:$J$8</c:f>
              <c:numCache>
                <c:formatCode>General</c:formatCode>
                <c:ptCount val="7"/>
                <c:pt idx="0">
                  <c:v>14</c:v>
                </c:pt>
                <c:pt idx="5">
                  <c:v>14</c:v>
                </c:pt>
                <c:pt idx="6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3756672"/>
        <c:axId val="146351232"/>
      </c:barChart>
      <c:catAx>
        <c:axId val="14375667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de-DE"/>
          </a:p>
        </c:txPr>
        <c:crossAx val="146351232"/>
        <c:crosses val="autoZero"/>
        <c:auto val="1"/>
        <c:lblAlgn val="ctr"/>
        <c:lblOffset val="100"/>
        <c:noMultiLvlLbl val="0"/>
      </c:catAx>
      <c:valAx>
        <c:axId val="146351232"/>
        <c:scaling>
          <c:orientation val="minMax"/>
          <c:min val="43909"/>
        </c:scaling>
        <c:delete val="0"/>
        <c:axPos val="b"/>
        <c:majorGridlines/>
        <c:numFmt formatCode="dd/mm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de-DE"/>
          </a:p>
        </c:txPr>
        <c:crossAx val="143756672"/>
        <c:crosses val="autoZero"/>
        <c:crossBetween val="between"/>
        <c:majorUnit val="7"/>
      </c:valAx>
    </c:plotArea>
    <c:legend>
      <c:legendPos val="r"/>
      <c:legendEntry>
        <c:idx val="0"/>
        <c:delete val="1"/>
      </c:legendEntry>
      <c:legendEntry>
        <c:idx val="2"/>
        <c:delete val="1"/>
      </c:legendEntry>
      <c:legendEntry>
        <c:idx val="4"/>
        <c:delete val="1"/>
      </c:legendEntry>
      <c:legendEntry>
        <c:idx val="6"/>
        <c:delete val="1"/>
      </c:legendEntry>
      <c:layout>
        <c:manualLayout>
          <c:xMode val="edge"/>
          <c:yMode val="edge"/>
          <c:x val="0.63524061915433072"/>
          <c:y val="0.34147071850393701"/>
          <c:w val="0.10952577084930941"/>
          <c:h val="0.29205831692913387"/>
        </c:manualLayout>
      </c:layout>
      <c:overlay val="0"/>
      <c:spPr>
        <a:solidFill>
          <a:schemeClr val="bg1">
            <a:lumMod val="65000"/>
          </a:schemeClr>
        </a:solidFill>
      </c:spPr>
      <c:txPr>
        <a:bodyPr/>
        <a:lstStyle/>
        <a:p>
          <a:pPr>
            <a:defRPr sz="105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0F0E-FF7A-446E-9C5D-248075C4A3F8}" type="datetimeFigureOut">
              <a:rPr lang="de-DE" smtClean="0"/>
              <a:t>12.03.2020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4457C-6737-4AF4-BB0A-3A65DA158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5129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0F0E-FF7A-446E-9C5D-248075C4A3F8}" type="datetimeFigureOut">
              <a:rPr lang="de-DE" smtClean="0"/>
              <a:t>12.03.2020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4457C-6737-4AF4-BB0A-3A65DA158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7655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0F0E-FF7A-446E-9C5D-248075C4A3F8}" type="datetimeFigureOut">
              <a:rPr lang="de-DE" smtClean="0"/>
              <a:t>12.03.2020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4457C-6737-4AF4-BB0A-3A65DA158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2443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0F0E-FF7A-446E-9C5D-248075C4A3F8}" type="datetimeFigureOut">
              <a:rPr lang="de-DE" smtClean="0"/>
              <a:t>12.03.2020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4457C-6737-4AF4-BB0A-3A65DA158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8478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0F0E-FF7A-446E-9C5D-248075C4A3F8}" type="datetimeFigureOut">
              <a:rPr lang="de-DE" smtClean="0"/>
              <a:t>12.03.2020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4457C-6737-4AF4-BB0A-3A65DA158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220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0F0E-FF7A-446E-9C5D-248075C4A3F8}" type="datetimeFigureOut">
              <a:rPr lang="de-DE" smtClean="0"/>
              <a:t>12.03.2020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4457C-6737-4AF4-BB0A-3A65DA158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170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0F0E-FF7A-446E-9C5D-248075C4A3F8}" type="datetimeFigureOut">
              <a:rPr lang="de-DE" smtClean="0"/>
              <a:t>12.03.2020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4457C-6737-4AF4-BB0A-3A65DA158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2553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0F0E-FF7A-446E-9C5D-248075C4A3F8}" type="datetimeFigureOut">
              <a:rPr lang="de-DE" smtClean="0"/>
              <a:t>12.03.2020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4457C-6737-4AF4-BB0A-3A65DA158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6546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0F0E-FF7A-446E-9C5D-248075C4A3F8}" type="datetimeFigureOut">
              <a:rPr lang="de-DE" smtClean="0"/>
              <a:t>12.03.2020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4457C-6737-4AF4-BB0A-3A65DA158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8312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0F0E-FF7A-446E-9C5D-248075C4A3F8}" type="datetimeFigureOut">
              <a:rPr lang="de-DE" smtClean="0"/>
              <a:t>12.03.2020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4457C-6737-4AF4-BB0A-3A65DA158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6309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0F0E-FF7A-446E-9C5D-248075C4A3F8}" type="datetimeFigureOut">
              <a:rPr lang="de-DE" smtClean="0"/>
              <a:t>12.03.2020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4457C-6737-4AF4-BB0A-3A65DA158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660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20F0E-FF7A-446E-9C5D-248075C4A3F8}" type="datetimeFigureOut">
              <a:rPr lang="de-DE" smtClean="0"/>
              <a:t>12.03.2020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4457C-6737-4AF4-BB0A-3A65DA158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1255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470025"/>
          </a:xfrm>
        </p:spPr>
        <p:txBody>
          <a:bodyPr/>
          <a:lstStyle/>
          <a:p>
            <a:r>
              <a:rPr lang="de-DE" dirty="0" smtClean="0"/>
              <a:t>Gantt-Diagramm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755576" y="1997839"/>
            <a:ext cx="72728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/>
              <a:t>1. Aktivitäten mit der letzten beginnen(auch aus Excel </a:t>
            </a:r>
            <a:r>
              <a:rPr lang="de-DE" dirty="0" err="1" smtClean="0"/>
              <a:t>etc</a:t>
            </a:r>
            <a:r>
              <a:rPr lang="de-DE" dirty="0" smtClean="0"/>
              <a:t> kopierbar)</a:t>
            </a:r>
          </a:p>
          <a:p>
            <a:r>
              <a:rPr lang="de-DE" dirty="0" smtClean="0"/>
              <a:t>2. ALLES markieren- Typ: gestapelter Balken -(Wechselbutton)</a:t>
            </a:r>
          </a:p>
          <a:p>
            <a:r>
              <a:rPr lang="de-DE" dirty="0" smtClean="0"/>
              <a:t>3. Datumsformat und Intervall  und Farben anpassen</a:t>
            </a:r>
          </a:p>
          <a:p>
            <a:r>
              <a:rPr lang="de-DE" dirty="0" smtClean="0"/>
              <a:t>4.. </a:t>
            </a:r>
            <a:r>
              <a:rPr lang="de-DE" dirty="0" smtClean="0"/>
              <a:t>"leere </a:t>
            </a:r>
            <a:r>
              <a:rPr lang="de-DE" dirty="0" smtClean="0"/>
              <a:t>Datenreihen" </a:t>
            </a:r>
            <a:r>
              <a:rPr lang="de-DE" dirty="0" smtClean="0"/>
              <a:t>OHNE Füll- u. Rahmenfarbe</a:t>
            </a:r>
          </a:p>
          <a:p>
            <a:r>
              <a:rPr lang="de-DE" dirty="0" smtClean="0"/>
              <a:t>5. animiert nach Datenreihen	</a:t>
            </a:r>
            <a:r>
              <a:rPr lang="de-DE" dirty="0" smtClean="0"/>
              <a:t> ohne Hintergrundhaken</a:t>
            </a:r>
            <a:endParaRPr lang="de-DE" dirty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171329"/>
              </p:ext>
            </p:extLst>
          </p:nvPr>
        </p:nvGraphicFramePr>
        <p:xfrm>
          <a:off x="395536" y="3480639"/>
          <a:ext cx="8229597" cy="2405056"/>
        </p:xfrm>
        <a:graphic>
          <a:graphicData uri="http://schemas.openxmlformats.org/drawingml/2006/table">
            <a:tbl>
              <a:tblPr/>
              <a:tblGrid>
                <a:gridCol w="1546917"/>
                <a:gridCol w="742520"/>
                <a:gridCol w="742520"/>
                <a:gridCol w="742520"/>
                <a:gridCol w="742520"/>
                <a:gridCol w="742520"/>
                <a:gridCol w="742520"/>
                <a:gridCol w="742520"/>
                <a:gridCol w="742520"/>
                <a:gridCol w="742520"/>
              </a:tblGrid>
              <a:tr h="18563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Gantt-Diagramm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Tage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Wochen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Startdatum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4912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Blocktage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19.03.2020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25.06.2020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43909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44007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63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Ferien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06.04.2020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18.04.2020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Annahme</a:t>
                      </a:r>
                    </a:p>
                  </a:txBody>
                  <a:tcPr marL="9282" marR="9282" marT="92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4912"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04.06.2020</a:t>
                      </a:r>
                    </a:p>
                  </a:txBody>
                  <a:tcPr marL="9282" marR="9282" marT="92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599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Aktivitäten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Start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 vor Ferien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bis Ferien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Ferien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Start n. Fer.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 nach Ferien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bis Klausur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Klausur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Rest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63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Projektabschluss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21.05.2020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63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Projekt durchführen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30.04.2020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63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Projekt planen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09.04.2020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63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Machbarkeitsüberprüfung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02.04.2020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63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Vorstellung Projektidee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19.03.2020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63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Powerpointschulung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26.03.2020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63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DV-Theorie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19.03.2020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928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188641"/>
            <a:ext cx="7772400" cy="1008112"/>
          </a:xfrm>
        </p:spPr>
        <p:txBody>
          <a:bodyPr/>
          <a:lstStyle/>
          <a:p>
            <a:r>
              <a:rPr lang="de-DE" dirty="0" smtClean="0"/>
              <a:t>Gantt-Diagramm</a:t>
            </a:r>
            <a:endParaRPr lang="de-DE" dirty="0"/>
          </a:p>
        </p:txBody>
      </p:sp>
      <p:graphicFrame>
        <p:nvGraphicFramePr>
          <p:cNvPr id="4" name="Diagramm 3"/>
          <p:cNvGraphicFramePr/>
          <p:nvPr>
            <p:extLst>
              <p:ext uri="{D42A27DB-BD31-4B8C-83A1-F6EECF244321}">
                <p14:modId xmlns:p14="http://schemas.microsoft.com/office/powerpoint/2010/main" val="934650386"/>
              </p:ext>
            </p:extLst>
          </p:nvPr>
        </p:nvGraphicFramePr>
        <p:xfrm>
          <a:off x="179512" y="1397000"/>
          <a:ext cx="8856984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899592" y="5733256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auf einem </a:t>
            </a:r>
            <a:r>
              <a:rPr lang="de-DE" dirty="0" err="1" smtClean="0"/>
              <a:t>Farbfeld</a:t>
            </a:r>
            <a:r>
              <a:rPr lang="de-DE" dirty="0" smtClean="0"/>
              <a:t> stehend RMT -&gt; Daten bearbeiten öffnet Datenbereich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839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4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7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4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4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4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4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 animBg="0"/>
        </p:bldSub>
      </p:bldGraphic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Microsoft Office PowerPoint</Application>
  <PresentationFormat>Bildschirmpräsentation (4:3)</PresentationFormat>
  <Paragraphs>73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</vt:lpstr>
      <vt:lpstr>Gantt-Diagramm</vt:lpstr>
      <vt:lpstr>Gantt-Diagramm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Gantt-Diagramm</dc:title>
  <dc:creator>jwein</dc:creator>
  <cp:lastModifiedBy>jwein</cp:lastModifiedBy>
  <cp:revision>13</cp:revision>
  <dcterms:created xsi:type="dcterms:W3CDTF">2020-03-11T21:11:07Z</dcterms:created>
  <dcterms:modified xsi:type="dcterms:W3CDTF">2020-03-12T18:26:28Z</dcterms:modified>
</cp:coreProperties>
</file>