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22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612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2342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29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60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53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8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029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53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26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710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10A66-4A70-45E9-87E5-143914008906}" type="datetimeFigureOut">
              <a:rPr lang="de-DE" smtClean="0"/>
              <a:t>18.02.2018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5DA8D-F29E-432A-AB5A-06882A2A03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3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de-DE" dirty="0" smtClean="0"/>
              <a:t>Excel Daten und Diagramme verknüpfen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1772816"/>
            <a:ext cx="6400800" cy="1752600"/>
          </a:xfrm>
        </p:spPr>
        <p:txBody>
          <a:bodyPr/>
          <a:lstStyle/>
          <a:p>
            <a:r>
              <a:rPr lang="de-DE" dirty="0" smtClean="0"/>
              <a:t>über zwei eigenständige Dateien</a:t>
            </a:r>
          </a:p>
          <a:p>
            <a:r>
              <a:rPr lang="de-DE" dirty="0" smtClean="0"/>
              <a:t>nur über eine PP-Datei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051720" y="566124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und ein Auslöser zum Schluss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53373" y="2924944"/>
            <a:ext cx="84249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wenn Sie die Verknüpfung  zur separaten </a:t>
            </a:r>
            <a:r>
              <a:rPr lang="de-DE" dirty="0" err="1" smtClean="0"/>
              <a:t>Exceldatei</a:t>
            </a:r>
            <a:r>
              <a:rPr lang="de-DE" dirty="0" smtClean="0"/>
              <a:t> (</a:t>
            </a:r>
            <a:r>
              <a:rPr lang="de-DE" dirty="0" err="1" smtClean="0"/>
              <a:t>Bsp</a:t>
            </a:r>
            <a:r>
              <a:rPr lang="de-DE" dirty="0" smtClean="0"/>
              <a:t>: Folie 2+3) nutzen wollen – müssen Sie über den zweiten Link selbige ebenfalls herunterladen und dann in der Entwurfsansicht  - wie dort beschrieben einbinden!</a:t>
            </a:r>
          </a:p>
          <a:p>
            <a:endParaRPr lang="de-DE" dirty="0" smtClean="0"/>
          </a:p>
          <a:p>
            <a:r>
              <a:rPr lang="de-DE" dirty="0" smtClean="0"/>
              <a:t>Die Verknüpfung ist momentan wg. des </a:t>
            </a:r>
            <a:r>
              <a:rPr lang="de-DE" dirty="0" err="1" smtClean="0"/>
              <a:t>downloads</a:t>
            </a:r>
            <a:r>
              <a:rPr lang="de-DE" dirty="0" smtClean="0"/>
              <a:t> aufgehoben!</a:t>
            </a:r>
            <a:endParaRPr lang="de-DE" dirty="0"/>
          </a:p>
          <a:p>
            <a:endParaRPr lang="de-DE" dirty="0" smtClean="0"/>
          </a:p>
          <a:p>
            <a:r>
              <a:rPr lang="de-DE" sz="2000" dirty="0" smtClean="0">
                <a:solidFill>
                  <a:schemeClr val="accent6">
                    <a:lumMod val="75000"/>
                  </a:schemeClr>
                </a:solidFill>
              </a:rPr>
              <a:t>Die Verknüpfung der Folie 4 funktioniert  - wie beschrieben - automatisch</a:t>
            </a: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4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/>
          <p:nvPr>
            <p:extLst>
              <p:ext uri="{D42A27DB-BD31-4B8C-83A1-F6EECF244321}">
                <p14:modId xmlns:p14="http://schemas.microsoft.com/office/powerpoint/2010/main" val="370650162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2374718" y="224733"/>
            <a:ext cx="6309520" cy="2809093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963333" y="365137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3. in PP:</a:t>
            </a:r>
          </a:p>
          <a:p>
            <a:r>
              <a:rPr lang="de-DE" dirty="0" smtClean="0"/>
              <a:t>DATEI-&gt;Einfügen(INHALT EINFÜGEN)-&gt;Verknüpfung-&gt;Excel</a:t>
            </a:r>
            <a:endParaRPr lang="de-DE" dirty="0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522" y="3193577"/>
            <a:ext cx="15525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feil nach rechts 1"/>
          <p:cNvSpPr/>
          <p:nvPr/>
        </p:nvSpPr>
        <p:spPr>
          <a:xfrm>
            <a:off x="5292080" y="4231206"/>
            <a:ext cx="1080120" cy="3434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956970" y="3033826"/>
            <a:ext cx="4572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dirty="0" smtClean="0"/>
              <a:t>In Excel Datei erstellen und speichern.</a:t>
            </a:r>
          </a:p>
          <a:p>
            <a:pPr marL="342900" indent="-342900">
              <a:buAutoNum type="arabicPeriod"/>
            </a:pPr>
            <a:r>
              <a:rPr lang="de-DE" dirty="0" smtClean="0"/>
              <a:t>In Excel Dateiteil markieren und kopieren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974288" y="4431555"/>
            <a:ext cx="77099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4. in PP: EINFÜGEN-&gt; AKTION-&gt; </a:t>
            </a:r>
          </a:p>
          <a:p>
            <a:pPr marL="342900" indent="-342900">
              <a:buAutoNum type="alphaLcParenR"/>
            </a:pPr>
            <a:r>
              <a:rPr lang="de-DE" dirty="0" smtClean="0"/>
              <a:t>Programm </a:t>
            </a:r>
            <a:r>
              <a:rPr lang="de-DE" dirty="0" smtClean="0"/>
              <a:t>(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in Office 2016 Probleme-&gt;besser Variante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de-DE" dirty="0" smtClean="0"/>
              <a:t>))-&gt; </a:t>
            </a:r>
            <a:r>
              <a:rPr lang="de-DE" dirty="0" smtClean="0"/>
              <a:t>über Durchsuchen mit </a:t>
            </a:r>
            <a:r>
              <a:rPr lang="de-DE" dirty="0" err="1" smtClean="0"/>
              <a:t>Exceldatei</a:t>
            </a:r>
            <a:r>
              <a:rPr lang="de-DE" dirty="0" smtClean="0"/>
              <a:t> verbinden. Wenn man nun </a:t>
            </a:r>
            <a:r>
              <a:rPr lang="de-DE" dirty="0" smtClean="0">
                <a:solidFill>
                  <a:srgbClr val="FF0000"/>
                </a:solidFill>
              </a:rPr>
              <a:t>in</a:t>
            </a:r>
            <a:r>
              <a:rPr lang="de-DE" dirty="0" smtClean="0"/>
              <a:t> der Präsentation die Daten anklickt, gelangt man nach Excel und kann dort die Daten ändern – </a:t>
            </a:r>
            <a:r>
              <a:rPr lang="de-DE" dirty="0" smtClean="0">
                <a:solidFill>
                  <a:srgbClr val="FF0000"/>
                </a:solidFill>
              </a:rPr>
              <a:t>ohne</a:t>
            </a:r>
            <a:r>
              <a:rPr lang="de-DE" dirty="0" smtClean="0"/>
              <a:t> automatische Änderung in PP!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Über DATEI -&gt; Informationen -&gt; rechts unten Verknüpfung ist Aktualisierung möglich. Hat man </a:t>
            </a:r>
            <a:r>
              <a:rPr lang="de-DE" dirty="0" smtClean="0">
                <a:solidFill>
                  <a:srgbClr val="FF0000"/>
                </a:solidFill>
              </a:rPr>
              <a:t>vor</a:t>
            </a:r>
            <a:r>
              <a:rPr lang="de-DE" dirty="0" smtClean="0"/>
              <a:t> dem PP-Start die </a:t>
            </a:r>
            <a:r>
              <a:rPr lang="de-DE" dirty="0" err="1" smtClean="0"/>
              <a:t>Exceldaten</a:t>
            </a:r>
            <a:r>
              <a:rPr lang="de-DE" dirty="0" smtClean="0"/>
              <a:t> geändert wird diese Änderung beim Start von PP übernommen.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79512" y="332656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Verknüpfung </a:t>
            </a:r>
            <a:r>
              <a:rPr lang="de-DE" dirty="0" smtClean="0">
                <a:solidFill>
                  <a:srgbClr val="FF0000"/>
                </a:solidFill>
              </a:rPr>
              <a:t>zweier eigenständiger </a:t>
            </a:r>
            <a:r>
              <a:rPr lang="de-DE" dirty="0" smtClean="0"/>
              <a:t>Dateien!</a:t>
            </a:r>
            <a:endParaRPr lang="de-DE" dirty="0"/>
          </a:p>
        </p:txBody>
      </p:sp>
      <p:sp>
        <p:nvSpPr>
          <p:cNvPr id="6" name="Pfeil nach rechts 5"/>
          <p:cNvSpPr/>
          <p:nvPr/>
        </p:nvSpPr>
        <p:spPr>
          <a:xfrm>
            <a:off x="827584" y="1532985"/>
            <a:ext cx="2736304" cy="15642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löschen und durch eigene Verknüpfung  ersetzen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3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 noChangeArrowheads="1"/>
          </p:cNvPicPr>
          <p:nvPr>
            <p:extLst>
              <p:ext uri="{D42A27DB-BD31-4B8C-83A1-F6EECF244321}">
                <p14:modId xmlns:p14="http://schemas.microsoft.com/office/powerpoint/2010/main" val="127545891"/>
              </p:ext>
            </p:extLst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33717" y="404665"/>
            <a:ext cx="6469504" cy="2880320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3" name="Textfeld 2"/>
          <p:cNvSpPr txBox="1"/>
          <p:nvPr/>
        </p:nvSpPr>
        <p:spPr>
          <a:xfrm>
            <a:off x="1115616" y="3933056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</a:t>
            </a:r>
            <a:r>
              <a:rPr lang="de-DE" dirty="0" smtClean="0"/>
              <a:t>)(</a:t>
            </a:r>
            <a:r>
              <a:rPr lang="de-DE" dirty="0" smtClean="0">
                <a:solidFill>
                  <a:schemeClr val="accent6">
                    <a:lumMod val="75000"/>
                  </a:schemeClr>
                </a:solidFill>
              </a:rPr>
              <a:t>geht auch problemlos bei Office 2016</a:t>
            </a:r>
            <a:r>
              <a:rPr lang="de-DE" dirty="0" smtClean="0"/>
              <a:t>)</a:t>
            </a:r>
            <a:endParaRPr lang="de-DE" dirty="0" smtClean="0"/>
          </a:p>
          <a:p>
            <a:r>
              <a:rPr lang="de-DE" dirty="0" smtClean="0"/>
              <a:t>Gleicher Weg wie in der vorherigen Folie nur diesmal die AKTION-&gt; Objektaktion-&gt;Bearbeiten</a:t>
            </a:r>
          </a:p>
          <a:p>
            <a:r>
              <a:rPr lang="de-DE" dirty="0" smtClean="0"/>
              <a:t>Die Änderungen in Excel werden </a:t>
            </a:r>
            <a:r>
              <a:rPr lang="de-DE" dirty="0" err="1" smtClean="0"/>
              <a:t>autom</a:t>
            </a:r>
            <a:r>
              <a:rPr lang="de-DE" dirty="0" smtClean="0"/>
              <a:t>. auch in PP übernommen.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9512" y="332656"/>
            <a:ext cx="1872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Verknüpfung </a:t>
            </a:r>
            <a:r>
              <a:rPr lang="de-DE" dirty="0" smtClean="0">
                <a:solidFill>
                  <a:srgbClr val="FF0000"/>
                </a:solidFill>
              </a:rPr>
              <a:t>zweier eigenständiger </a:t>
            </a:r>
            <a:r>
              <a:rPr lang="de-DE" dirty="0" smtClean="0"/>
              <a:t>Dateien!</a:t>
            </a:r>
            <a:endParaRPr lang="de-DE" dirty="0"/>
          </a:p>
        </p:txBody>
      </p:sp>
      <p:sp>
        <p:nvSpPr>
          <p:cNvPr id="6" name="Pfeil nach rechts 5"/>
          <p:cNvSpPr/>
          <p:nvPr/>
        </p:nvSpPr>
        <p:spPr>
          <a:xfrm>
            <a:off x="827584" y="1532984"/>
            <a:ext cx="2736304" cy="20400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löschen und durch eigene Verknüpfung  ersetzen/ oder v. der Folie davor kopieren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25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11118"/>
              </p:ext>
            </p:extLst>
          </p:nvPr>
        </p:nvGraphicFramePr>
        <p:xfrm>
          <a:off x="2623956" y="476672"/>
          <a:ext cx="5980492" cy="280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Arbeitsblatt" r:id="rId3" imgW="6105415" imgH="2866862" progId="Excel.Sheet.12">
                  <p:embed/>
                </p:oleObj>
              </mc:Choice>
              <mc:Fallback>
                <p:oleObj name="Arbeitsblatt" r:id="rId3" imgW="6105415" imgH="286686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3956" y="476672"/>
                        <a:ext cx="5980492" cy="2808312"/>
                      </a:xfrm>
                      <a:prstGeom prst="rect">
                        <a:avLst/>
                      </a:prstGeom>
                      <a:solidFill>
                        <a:schemeClr val="bg1">
                          <a:lumMod val="9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187624" y="5485874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EINFÜGEN-&gt;AKTION-&gt;Objektaktion-&gt;Bearbeiten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23528" y="476673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Verknüpfung zw. PP und einer zu dieser PP-Datei </a:t>
            </a:r>
            <a:r>
              <a:rPr lang="de-DE" dirty="0" smtClean="0">
                <a:solidFill>
                  <a:srgbClr val="FF0000"/>
                </a:solidFill>
              </a:rPr>
              <a:t>gehörenden</a:t>
            </a:r>
            <a:r>
              <a:rPr lang="de-DE" dirty="0" smtClean="0"/>
              <a:t> </a:t>
            </a:r>
            <a:r>
              <a:rPr lang="de-DE" dirty="0" err="1" smtClean="0"/>
              <a:t>Exceldatei</a:t>
            </a:r>
            <a:endParaRPr lang="de-DE" dirty="0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351" y="1388790"/>
            <a:ext cx="20002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feil nach links 5"/>
          <p:cNvSpPr/>
          <p:nvPr/>
        </p:nvSpPr>
        <p:spPr>
          <a:xfrm>
            <a:off x="3779912" y="4365104"/>
            <a:ext cx="1512168" cy="2526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1187624" y="4797152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Dieser Weg erzeugt eine </a:t>
            </a:r>
            <a:r>
              <a:rPr lang="de-DE" dirty="0" err="1" smtClean="0"/>
              <a:t>Exceltabelle</a:t>
            </a:r>
            <a:r>
              <a:rPr lang="de-DE" dirty="0" smtClean="0"/>
              <a:t>, die Teil der PP-Datei ist=&gt; keine zwei Dateien!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217557" y="5845564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Vorteil: nur eine Datei und die </a:t>
            </a:r>
            <a:r>
              <a:rPr lang="de-DE" dirty="0" err="1" smtClean="0"/>
              <a:t>Exceldaten</a:t>
            </a:r>
            <a:r>
              <a:rPr lang="de-DE" dirty="0" smtClean="0"/>
              <a:t> werden </a:t>
            </a:r>
            <a:r>
              <a:rPr lang="de-DE" dirty="0" err="1" smtClean="0"/>
              <a:t>autom</a:t>
            </a:r>
            <a:r>
              <a:rPr lang="de-DE" dirty="0" smtClean="0"/>
              <a:t>. mitgespeichert – während bei dem vorherigen Bsp. die </a:t>
            </a:r>
            <a:r>
              <a:rPr lang="de-DE" dirty="0" err="1" smtClean="0"/>
              <a:t>Exceldatei</a:t>
            </a:r>
            <a:r>
              <a:rPr lang="de-DE" dirty="0" smtClean="0"/>
              <a:t> separat gespeichert werden muss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56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403648" y="4645846"/>
            <a:ext cx="27003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dirty="0" smtClean="0"/>
              <a:t>gefallen – klick den Smiley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4644008" y="4645846"/>
            <a:ext cx="324036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de-DE" dirty="0" smtClean="0"/>
              <a:t>nicht gefallen – klick den Smiley</a:t>
            </a:r>
            <a:endParaRPr lang="de-DE" dirty="0"/>
          </a:p>
        </p:txBody>
      </p:sp>
      <p:sp>
        <p:nvSpPr>
          <p:cNvPr id="6" name="Smiley 5"/>
          <p:cNvSpPr/>
          <p:nvPr/>
        </p:nvSpPr>
        <p:spPr>
          <a:xfrm>
            <a:off x="1835696" y="2564904"/>
            <a:ext cx="1440160" cy="1440160"/>
          </a:xfrm>
          <a:prstGeom prst="smileyFace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sunset" dir="t"/>
          </a:scene3d>
          <a:sp3d extrusionH="285750" contourW="139700">
            <a:bevelT w="482600" h="444500"/>
            <a:bevelB w="298450" h="196850"/>
            <a:contourClr>
              <a:srgbClr val="00B05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Smiley 6"/>
          <p:cNvSpPr/>
          <p:nvPr/>
        </p:nvSpPr>
        <p:spPr>
          <a:xfrm>
            <a:off x="5004048" y="2564904"/>
            <a:ext cx="1440160" cy="1440160"/>
          </a:xfrm>
          <a:prstGeom prst="smileyFace">
            <a:avLst>
              <a:gd name="adj" fmla="val -4653"/>
            </a:avLst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freezing" dir="t"/>
          </a:scene3d>
          <a:sp3d extrusionH="285750" contourW="139700">
            <a:bevelT w="482600" h="444500"/>
            <a:bevelB w="298450" h="196850"/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727684" y="980728"/>
            <a:ext cx="17556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de-DE" sz="5400" b="1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Juhu!</a:t>
            </a:r>
            <a:endParaRPr lang="de-DE" sz="5400" b="1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766974" y="980728"/>
            <a:ext cx="191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de-DE" sz="5400" b="1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Buuh</a:t>
            </a:r>
            <a:r>
              <a:rPr lang="de-DE" sz="5400" b="1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!</a:t>
            </a:r>
            <a:endParaRPr lang="de-DE" sz="5400" b="1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886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repeatCount="4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3" presetClass="entr" presetSubtype="16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repeatCount="4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8" grpId="1"/>
      <p:bldP spid="10" grpId="0"/>
      <p:bldP spid="10" grpId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Larissa</vt:lpstr>
      <vt:lpstr>Microsoft Excel-Arbeitsblatt</vt:lpstr>
      <vt:lpstr>Excel Daten und Diagramme verknüpfen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jwein</dc:creator>
  <cp:lastModifiedBy>jwein</cp:lastModifiedBy>
  <cp:revision>52</cp:revision>
  <dcterms:created xsi:type="dcterms:W3CDTF">2018-02-17T20:13:00Z</dcterms:created>
  <dcterms:modified xsi:type="dcterms:W3CDTF">2018-02-18T12:50:55Z</dcterms:modified>
</cp:coreProperties>
</file>