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3" autoAdjust="0"/>
    <p:restoredTop sz="86358" autoAdjust="0"/>
  </p:normalViewPr>
  <p:slideViewPr>
    <p:cSldViewPr snapToGrid="0">
      <p:cViewPr varScale="1">
        <p:scale>
          <a:sx n="94" d="100"/>
          <a:sy n="94" d="100"/>
        </p:scale>
        <p:origin x="3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E55FB-204D-4EC4-B26D-629CED1F68F3}" type="doc">
      <dgm:prSet loTypeId="urn:microsoft.com/office/officeart/2005/8/layout/arrow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F4F66BD-497B-4750-BC1F-FB70CE3D9C2E}">
      <dgm:prSet phldrT="[Text]"/>
      <dgm:spPr/>
      <dgm:t>
        <a:bodyPr/>
        <a:lstStyle/>
        <a:p>
          <a:r>
            <a:rPr lang="de-DE" dirty="0"/>
            <a:t>Ø</a:t>
          </a:r>
        </a:p>
      </dgm:t>
    </dgm:pt>
    <dgm:pt modelId="{598FDDA1-E36D-4F76-B16C-0D9972CA9DAA}" type="parTrans" cxnId="{0332BB26-FEC7-4B28-8EB6-4EB3A90CD063}">
      <dgm:prSet/>
      <dgm:spPr/>
      <dgm:t>
        <a:bodyPr/>
        <a:lstStyle/>
        <a:p>
          <a:endParaRPr lang="de-DE"/>
        </a:p>
      </dgm:t>
    </dgm:pt>
    <dgm:pt modelId="{FB5373B5-D492-4A52-B435-03D8D252A293}" type="sibTrans" cxnId="{0332BB26-FEC7-4B28-8EB6-4EB3A90CD063}">
      <dgm:prSet/>
      <dgm:spPr/>
      <dgm:t>
        <a:bodyPr/>
        <a:lstStyle/>
        <a:p>
          <a:endParaRPr lang="de-DE"/>
        </a:p>
      </dgm:t>
    </dgm:pt>
    <dgm:pt modelId="{42A6A59D-87CF-404B-BDAF-75F61A25920C}">
      <dgm:prSet phldrT="[Text]"/>
      <dgm:spPr/>
      <dgm:t>
        <a:bodyPr/>
        <a:lstStyle/>
        <a:p>
          <a:r>
            <a:rPr lang="de-DE" dirty="0"/>
            <a:t>Ihr</a:t>
          </a:r>
        </a:p>
      </dgm:t>
    </dgm:pt>
    <dgm:pt modelId="{47444042-2B84-4903-AFC7-878DACFA885D}" type="parTrans" cxnId="{B605C209-8574-4A02-968C-73EFE8826A1F}">
      <dgm:prSet/>
      <dgm:spPr/>
      <dgm:t>
        <a:bodyPr/>
        <a:lstStyle/>
        <a:p>
          <a:endParaRPr lang="de-DE"/>
        </a:p>
      </dgm:t>
    </dgm:pt>
    <dgm:pt modelId="{7556B4BE-7E1A-45F3-956A-88784CA7E4D2}" type="sibTrans" cxnId="{B605C209-8574-4A02-968C-73EFE8826A1F}">
      <dgm:prSet/>
      <dgm:spPr/>
      <dgm:t>
        <a:bodyPr/>
        <a:lstStyle/>
        <a:p>
          <a:endParaRPr lang="de-DE"/>
        </a:p>
      </dgm:t>
    </dgm:pt>
    <dgm:pt modelId="{029BA04E-A564-41BA-8B32-4A5171FCD562}">
      <dgm:prSet phldrT="[Text]"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‰</a:t>
          </a:r>
          <a:endParaRPr lang="de-DE" dirty="0"/>
        </a:p>
      </dgm:t>
    </dgm:pt>
    <dgm:pt modelId="{284CDEE4-7150-4882-956E-BAE6609FCE5D}" type="parTrans" cxnId="{38C689D2-A18C-4990-A8A1-949DFF021072}">
      <dgm:prSet/>
      <dgm:spPr/>
      <dgm:t>
        <a:bodyPr/>
        <a:lstStyle/>
        <a:p>
          <a:endParaRPr lang="de-DE"/>
        </a:p>
      </dgm:t>
    </dgm:pt>
    <dgm:pt modelId="{F659767E-4A27-4A3C-9413-939EFC86158F}" type="sibTrans" cxnId="{38C689D2-A18C-4990-A8A1-949DFF021072}">
      <dgm:prSet/>
      <dgm:spPr/>
      <dgm:t>
        <a:bodyPr/>
        <a:lstStyle/>
        <a:p>
          <a:endParaRPr lang="de-DE"/>
        </a:p>
      </dgm:t>
    </dgm:pt>
    <dgm:pt modelId="{EC4EA5F3-5CE8-4B71-9F9F-B7E90F3EC723}">
      <dgm:prSet phldrT="[Text]"/>
      <dgm:spPr/>
      <dgm:t>
        <a:bodyPr/>
        <a:lstStyle/>
        <a:p>
          <a:r>
            <a:rPr lang="de-DE" dirty="0">
              <a:sym typeface="Wingdings" panose="05000000000000000000" pitchFamily="2" charset="2"/>
            </a:rPr>
            <a:t></a:t>
          </a:r>
          <a:endParaRPr lang="de-DE" dirty="0"/>
        </a:p>
      </dgm:t>
    </dgm:pt>
    <dgm:pt modelId="{371201FF-7330-4712-8C27-EC0224FDE0DA}" type="parTrans" cxnId="{220DFBD5-DCDC-4F92-9630-B846C038C9C4}">
      <dgm:prSet/>
      <dgm:spPr/>
      <dgm:t>
        <a:bodyPr/>
        <a:lstStyle/>
        <a:p>
          <a:endParaRPr lang="de-DE"/>
        </a:p>
      </dgm:t>
    </dgm:pt>
    <dgm:pt modelId="{0CB879FB-F180-43A2-BB5A-5F998B2F167A}" type="sibTrans" cxnId="{220DFBD5-DCDC-4F92-9630-B846C038C9C4}">
      <dgm:prSet/>
      <dgm:spPr/>
      <dgm:t>
        <a:bodyPr/>
        <a:lstStyle/>
        <a:p>
          <a:endParaRPr lang="de-DE"/>
        </a:p>
      </dgm:t>
    </dgm:pt>
    <dgm:pt modelId="{4F93AD5C-CD5C-46F1-81E8-809F8ABB269F}">
      <dgm:prSet phldrT="[Text]"/>
      <dgm:spPr/>
      <dgm:t>
        <a:bodyPr/>
        <a:lstStyle/>
        <a:p>
          <a:r>
            <a:rPr lang="de-DE" dirty="0"/>
            <a:t>Name</a:t>
          </a:r>
        </a:p>
      </dgm:t>
    </dgm:pt>
    <dgm:pt modelId="{082FBBE0-818A-4F4E-8A63-5BAC55EF3339}" type="parTrans" cxnId="{7687FEE6-19F9-45F5-BD26-518A1B5FCE05}">
      <dgm:prSet/>
      <dgm:spPr/>
      <dgm:t>
        <a:bodyPr/>
        <a:lstStyle/>
        <a:p>
          <a:endParaRPr lang="de-DE"/>
        </a:p>
      </dgm:t>
    </dgm:pt>
    <dgm:pt modelId="{4416A5BE-DFDC-44E1-A19E-18BB59C40CF1}" type="sibTrans" cxnId="{7687FEE6-19F9-45F5-BD26-518A1B5FCE05}">
      <dgm:prSet/>
      <dgm:spPr/>
      <dgm:t>
        <a:bodyPr/>
        <a:lstStyle/>
        <a:p>
          <a:endParaRPr lang="de-DE"/>
        </a:p>
      </dgm:t>
    </dgm:pt>
    <dgm:pt modelId="{2CAE18CA-EC43-4BB9-BDB2-55E19B7C2758}" type="pres">
      <dgm:prSet presAssocID="{95BE55FB-204D-4EC4-B26D-629CED1F68F3}" presName="cycle" presStyleCnt="0">
        <dgm:presLayoutVars>
          <dgm:dir/>
          <dgm:resizeHandles val="exact"/>
        </dgm:presLayoutVars>
      </dgm:prSet>
      <dgm:spPr/>
    </dgm:pt>
    <dgm:pt modelId="{69E942E7-1095-4A86-859D-F049EF13106C}" type="pres">
      <dgm:prSet presAssocID="{8F4F66BD-497B-4750-BC1F-FB70CE3D9C2E}" presName="arrow" presStyleLbl="node1" presStyleIdx="0" presStyleCnt="5">
        <dgm:presLayoutVars>
          <dgm:bulletEnabled val="1"/>
        </dgm:presLayoutVars>
      </dgm:prSet>
      <dgm:spPr/>
    </dgm:pt>
    <dgm:pt modelId="{CCC6906C-DE69-4D23-8824-596A5C0AC612}" type="pres">
      <dgm:prSet presAssocID="{42A6A59D-87CF-404B-BDAF-75F61A25920C}" presName="arrow" presStyleLbl="node1" presStyleIdx="1" presStyleCnt="5">
        <dgm:presLayoutVars>
          <dgm:bulletEnabled val="1"/>
        </dgm:presLayoutVars>
      </dgm:prSet>
      <dgm:spPr/>
    </dgm:pt>
    <dgm:pt modelId="{1757CDDE-F16B-4C49-87F1-9CDC68E8BD11}" type="pres">
      <dgm:prSet presAssocID="{EC4EA5F3-5CE8-4B71-9F9F-B7E90F3EC723}" presName="arrow" presStyleLbl="node1" presStyleIdx="2" presStyleCnt="5">
        <dgm:presLayoutVars>
          <dgm:bulletEnabled val="1"/>
        </dgm:presLayoutVars>
      </dgm:prSet>
      <dgm:spPr/>
    </dgm:pt>
    <dgm:pt modelId="{6B2C050D-3304-4959-A265-94E0A764BD27}" type="pres">
      <dgm:prSet presAssocID="{4F93AD5C-CD5C-46F1-81E8-809F8ABB269F}" presName="arrow" presStyleLbl="node1" presStyleIdx="3" presStyleCnt="5">
        <dgm:presLayoutVars>
          <dgm:bulletEnabled val="1"/>
        </dgm:presLayoutVars>
      </dgm:prSet>
      <dgm:spPr/>
    </dgm:pt>
    <dgm:pt modelId="{B454A22C-B4B1-4BA8-93D7-44470CCCEB70}" type="pres">
      <dgm:prSet presAssocID="{029BA04E-A564-41BA-8B32-4A5171FCD562}" presName="arrow" presStyleLbl="node1" presStyleIdx="4" presStyleCnt="5" custRadScaleRad="100000" custRadScaleInc="0">
        <dgm:presLayoutVars>
          <dgm:bulletEnabled val="1"/>
        </dgm:presLayoutVars>
      </dgm:prSet>
      <dgm:spPr/>
    </dgm:pt>
  </dgm:ptLst>
  <dgm:cxnLst>
    <dgm:cxn modelId="{4751B809-32AC-4918-9929-AC2C820A1306}" type="presOf" srcId="{4F93AD5C-CD5C-46F1-81E8-809F8ABB269F}" destId="{6B2C050D-3304-4959-A265-94E0A764BD27}" srcOrd="0" destOrd="0" presId="urn:microsoft.com/office/officeart/2005/8/layout/arrow1"/>
    <dgm:cxn modelId="{B605C209-8574-4A02-968C-73EFE8826A1F}" srcId="{95BE55FB-204D-4EC4-B26D-629CED1F68F3}" destId="{42A6A59D-87CF-404B-BDAF-75F61A25920C}" srcOrd="1" destOrd="0" parTransId="{47444042-2B84-4903-AFC7-878DACFA885D}" sibTransId="{7556B4BE-7E1A-45F3-956A-88784CA7E4D2}"/>
    <dgm:cxn modelId="{0332BB26-FEC7-4B28-8EB6-4EB3A90CD063}" srcId="{95BE55FB-204D-4EC4-B26D-629CED1F68F3}" destId="{8F4F66BD-497B-4750-BC1F-FB70CE3D9C2E}" srcOrd="0" destOrd="0" parTransId="{598FDDA1-E36D-4F76-B16C-0D9972CA9DAA}" sibTransId="{FB5373B5-D492-4A52-B435-03D8D252A293}"/>
    <dgm:cxn modelId="{8FA0F263-BD8F-49E4-9D60-DB5B072C4D21}" type="presOf" srcId="{95BE55FB-204D-4EC4-B26D-629CED1F68F3}" destId="{2CAE18CA-EC43-4BB9-BDB2-55E19B7C2758}" srcOrd="0" destOrd="0" presId="urn:microsoft.com/office/officeart/2005/8/layout/arrow1"/>
    <dgm:cxn modelId="{BDF5BE77-946D-48E4-875F-DFD58E4DC6A3}" type="presOf" srcId="{EC4EA5F3-5CE8-4B71-9F9F-B7E90F3EC723}" destId="{1757CDDE-F16B-4C49-87F1-9CDC68E8BD11}" srcOrd="0" destOrd="0" presId="urn:microsoft.com/office/officeart/2005/8/layout/arrow1"/>
    <dgm:cxn modelId="{11F4E47E-6D6E-4956-8A5A-2D2AF0F62781}" type="presOf" srcId="{8F4F66BD-497B-4750-BC1F-FB70CE3D9C2E}" destId="{69E942E7-1095-4A86-859D-F049EF13106C}" srcOrd="0" destOrd="0" presId="urn:microsoft.com/office/officeart/2005/8/layout/arrow1"/>
    <dgm:cxn modelId="{A85529C4-20B6-4C3A-BC33-C5608F630B10}" type="presOf" srcId="{029BA04E-A564-41BA-8B32-4A5171FCD562}" destId="{B454A22C-B4B1-4BA8-93D7-44470CCCEB70}" srcOrd="0" destOrd="0" presId="urn:microsoft.com/office/officeart/2005/8/layout/arrow1"/>
    <dgm:cxn modelId="{38C689D2-A18C-4990-A8A1-949DFF021072}" srcId="{95BE55FB-204D-4EC4-B26D-629CED1F68F3}" destId="{029BA04E-A564-41BA-8B32-4A5171FCD562}" srcOrd="4" destOrd="0" parTransId="{284CDEE4-7150-4882-956E-BAE6609FCE5D}" sibTransId="{F659767E-4A27-4A3C-9413-939EFC86158F}"/>
    <dgm:cxn modelId="{220DFBD5-DCDC-4F92-9630-B846C038C9C4}" srcId="{95BE55FB-204D-4EC4-B26D-629CED1F68F3}" destId="{EC4EA5F3-5CE8-4B71-9F9F-B7E90F3EC723}" srcOrd="2" destOrd="0" parTransId="{371201FF-7330-4712-8C27-EC0224FDE0DA}" sibTransId="{0CB879FB-F180-43A2-BB5A-5F998B2F167A}"/>
    <dgm:cxn modelId="{692456DE-EABE-49A7-974E-A711002F8B2B}" type="presOf" srcId="{42A6A59D-87CF-404B-BDAF-75F61A25920C}" destId="{CCC6906C-DE69-4D23-8824-596A5C0AC612}" srcOrd="0" destOrd="0" presId="urn:microsoft.com/office/officeart/2005/8/layout/arrow1"/>
    <dgm:cxn modelId="{7687FEE6-19F9-45F5-BD26-518A1B5FCE05}" srcId="{95BE55FB-204D-4EC4-B26D-629CED1F68F3}" destId="{4F93AD5C-CD5C-46F1-81E8-809F8ABB269F}" srcOrd="3" destOrd="0" parTransId="{082FBBE0-818A-4F4E-8A63-5BAC55EF3339}" sibTransId="{4416A5BE-DFDC-44E1-A19E-18BB59C40CF1}"/>
    <dgm:cxn modelId="{FC7400DA-5119-4672-AC8F-D28AC6A11C35}" type="presParOf" srcId="{2CAE18CA-EC43-4BB9-BDB2-55E19B7C2758}" destId="{69E942E7-1095-4A86-859D-F049EF13106C}" srcOrd="0" destOrd="0" presId="urn:microsoft.com/office/officeart/2005/8/layout/arrow1"/>
    <dgm:cxn modelId="{2E91AA43-8F00-4C96-A362-6E97E9FAF78D}" type="presParOf" srcId="{2CAE18CA-EC43-4BB9-BDB2-55E19B7C2758}" destId="{CCC6906C-DE69-4D23-8824-596A5C0AC612}" srcOrd="1" destOrd="0" presId="urn:microsoft.com/office/officeart/2005/8/layout/arrow1"/>
    <dgm:cxn modelId="{67D0A081-4E9E-485A-8E3F-7983847308C4}" type="presParOf" srcId="{2CAE18CA-EC43-4BB9-BDB2-55E19B7C2758}" destId="{1757CDDE-F16B-4C49-87F1-9CDC68E8BD11}" srcOrd="2" destOrd="0" presId="urn:microsoft.com/office/officeart/2005/8/layout/arrow1"/>
    <dgm:cxn modelId="{DA652773-C95C-4BBE-A3D2-8B1FB935F34E}" type="presParOf" srcId="{2CAE18CA-EC43-4BB9-BDB2-55E19B7C2758}" destId="{6B2C050D-3304-4959-A265-94E0A764BD27}" srcOrd="3" destOrd="0" presId="urn:microsoft.com/office/officeart/2005/8/layout/arrow1"/>
    <dgm:cxn modelId="{DA8B39F4-C6C9-4DF8-A767-FA199BA08E11}" type="presParOf" srcId="{2CAE18CA-EC43-4BB9-BDB2-55E19B7C2758}" destId="{B454A22C-B4B1-4BA8-93D7-44470CCCEB70}" srcOrd="4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24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1EB497-7BBB-48A3-80A6-68AC49A3E2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F03E84A-3243-4C4B-9F80-E801E689AD0F}">
      <dgm:prSet phldrT="[Text]" phldr="1"/>
      <dgm:spPr/>
      <dgm:t>
        <a:bodyPr/>
        <a:lstStyle/>
        <a:p>
          <a:endParaRPr lang="de-DE"/>
        </a:p>
      </dgm:t>
    </dgm:pt>
    <dgm:pt modelId="{F9771494-D9A6-4D59-9E6F-5E445FA60B23}" type="parTrans" cxnId="{76C963CC-A602-4C25-BB5E-A6F7BEAC8036}">
      <dgm:prSet/>
      <dgm:spPr/>
      <dgm:t>
        <a:bodyPr/>
        <a:lstStyle/>
        <a:p>
          <a:endParaRPr lang="de-DE"/>
        </a:p>
      </dgm:t>
    </dgm:pt>
    <dgm:pt modelId="{46C44C8B-2C85-4D09-914F-1FE70A8EDDB6}" type="sibTrans" cxnId="{76C963CC-A602-4C25-BB5E-A6F7BEAC8036}">
      <dgm:prSet/>
      <dgm:spPr/>
      <dgm:t>
        <a:bodyPr/>
        <a:lstStyle/>
        <a:p>
          <a:endParaRPr lang="de-DE"/>
        </a:p>
      </dgm:t>
    </dgm:pt>
    <dgm:pt modelId="{4E388243-003A-4E39-A687-FB4F3D318627}" type="asst">
      <dgm:prSet phldrT="[Text]"/>
      <dgm:spPr/>
      <dgm:t>
        <a:bodyPr/>
        <a:lstStyle/>
        <a:p>
          <a:r>
            <a:rPr lang="de-DE" dirty="0"/>
            <a:t>Assi</a:t>
          </a:r>
        </a:p>
      </dgm:t>
    </dgm:pt>
    <dgm:pt modelId="{A23EF273-A100-4887-9925-6EC8AC4601AF}" type="parTrans" cxnId="{1DA403EC-022C-470B-B690-F853B710AFA5}">
      <dgm:prSet/>
      <dgm:spPr/>
      <dgm:t>
        <a:bodyPr/>
        <a:lstStyle/>
        <a:p>
          <a:endParaRPr lang="de-DE"/>
        </a:p>
      </dgm:t>
    </dgm:pt>
    <dgm:pt modelId="{D9E0A5B9-92A5-4E12-9FC3-9BE76AE71598}" type="sibTrans" cxnId="{1DA403EC-022C-470B-B690-F853B710AFA5}">
      <dgm:prSet/>
      <dgm:spPr/>
      <dgm:t>
        <a:bodyPr/>
        <a:lstStyle/>
        <a:p>
          <a:endParaRPr lang="de-DE"/>
        </a:p>
      </dgm:t>
    </dgm:pt>
    <dgm:pt modelId="{D08004F5-618C-45AB-A2D8-F9B5B4357F6F}">
      <dgm:prSet phldrT="[Text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de-DE" dirty="0"/>
        </a:p>
      </dgm:t>
    </dgm:pt>
    <dgm:pt modelId="{D47664B7-710C-40AC-B12F-08C70C7D62F9}" type="parTrans" cxnId="{8FB906B3-9D7C-4773-AAD4-F8789D4545B7}">
      <dgm:prSet/>
      <dgm:spPr/>
      <dgm:t>
        <a:bodyPr/>
        <a:lstStyle/>
        <a:p>
          <a:endParaRPr lang="de-DE"/>
        </a:p>
      </dgm:t>
    </dgm:pt>
    <dgm:pt modelId="{F9035BA4-3867-4D9F-80A7-B2497041FEA7}" type="sibTrans" cxnId="{8FB906B3-9D7C-4773-AAD4-F8789D4545B7}">
      <dgm:prSet/>
      <dgm:spPr/>
      <dgm:t>
        <a:bodyPr/>
        <a:lstStyle/>
        <a:p>
          <a:endParaRPr lang="de-DE"/>
        </a:p>
      </dgm:t>
    </dgm:pt>
    <dgm:pt modelId="{AC6DA479-4F08-4D14-84DD-FEE78E4A0001}">
      <dgm:prSet phldrT="[Text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de-DE" dirty="0"/>
        </a:p>
      </dgm:t>
    </dgm:pt>
    <dgm:pt modelId="{718A0D7D-A051-4067-9A53-38E9059B0274}" type="parTrans" cxnId="{826AC3AA-E85D-48E0-8C3B-7A2D6B509766}">
      <dgm:prSet/>
      <dgm:spPr/>
      <dgm:t>
        <a:bodyPr/>
        <a:lstStyle/>
        <a:p>
          <a:endParaRPr lang="de-DE"/>
        </a:p>
      </dgm:t>
    </dgm:pt>
    <dgm:pt modelId="{85B4CE30-098F-4530-883E-81D5E0E7B8F8}" type="sibTrans" cxnId="{826AC3AA-E85D-48E0-8C3B-7A2D6B509766}">
      <dgm:prSet/>
      <dgm:spPr/>
      <dgm:t>
        <a:bodyPr/>
        <a:lstStyle/>
        <a:p>
          <a:endParaRPr lang="de-DE"/>
        </a:p>
      </dgm:t>
    </dgm:pt>
    <dgm:pt modelId="{569DCA99-E062-4080-8778-23CD5C8E1DEB}">
      <dgm:prSet phldrT="[Text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de-DE"/>
        </a:p>
      </dgm:t>
    </dgm:pt>
    <dgm:pt modelId="{8848BEC9-638C-4C70-863F-CFF9E5DAA540}" type="parTrans" cxnId="{6548DD27-DCFC-43D0-83C4-CC6BD012A2E1}">
      <dgm:prSet/>
      <dgm:spPr/>
      <dgm:t>
        <a:bodyPr/>
        <a:lstStyle/>
        <a:p>
          <a:endParaRPr lang="de-DE"/>
        </a:p>
      </dgm:t>
    </dgm:pt>
    <dgm:pt modelId="{FCF7B883-E950-49E5-8496-A6514B7658D5}" type="sibTrans" cxnId="{6548DD27-DCFC-43D0-83C4-CC6BD012A2E1}">
      <dgm:prSet/>
      <dgm:spPr/>
      <dgm:t>
        <a:bodyPr/>
        <a:lstStyle/>
        <a:p>
          <a:endParaRPr lang="de-DE"/>
        </a:p>
      </dgm:t>
    </dgm:pt>
    <dgm:pt modelId="{93A74A90-75C7-4C0F-91FC-8803A20D6936}" type="asst">
      <dgm:prSet phldrT="[Text]"/>
      <dgm:spPr/>
      <dgm:t>
        <a:bodyPr/>
        <a:lstStyle/>
        <a:p>
          <a:r>
            <a:rPr lang="de-DE" dirty="0"/>
            <a:t>Assi</a:t>
          </a:r>
        </a:p>
      </dgm:t>
    </dgm:pt>
    <dgm:pt modelId="{A57D5B11-CD5C-4B07-B426-B5DB83D080E5}" type="parTrans" cxnId="{9429F2CB-89BD-4E1B-A816-9F2C9E6018A8}">
      <dgm:prSet/>
      <dgm:spPr/>
      <dgm:t>
        <a:bodyPr/>
        <a:lstStyle/>
        <a:p>
          <a:endParaRPr lang="de-DE"/>
        </a:p>
      </dgm:t>
    </dgm:pt>
    <dgm:pt modelId="{4D671064-D432-4469-93EC-566471A80BD8}" type="sibTrans" cxnId="{9429F2CB-89BD-4E1B-A816-9F2C9E6018A8}">
      <dgm:prSet/>
      <dgm:spPr/>
      <dgm:t>
        <a:bodyPr/>
        <a:lstStyle/>
        <a:p>
          <a:endParaRPr lang="de-DE"/>
        </a:p>
      </dgm:t>
    </dgm:pt>
    <dgm:pt modelId="{6C898682-4526-49BB-B7F0-3ACE58CE41B9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de-DE" dirty="0"/>
        </a:p>
      </dgm:t>
    </dgm:pt>
    <dgm:pt modelId="{5F971E18-46B6-4E5B-BF71-A865409AD977}" type="parTrans" cxnId="{ED05F2EC-EF6B-43EB-BCB3-6BA6A819B0A9}">
      <dgm:prSet/>
      <dgm:spPr/>
      <dgm:t>
        <a:bodyPr/>
        <a:lstStyle/>
        <a:p>
          <a:endParaRPr lang="de-DE"/>
        </a:p>
      </dgm:t>
    </dgm:pt>
    <dgm:pt modelId="{1F70E92D-2AC3-4BE1-9750-728202AF1B21}" type="sibTrans" cxnId="{ED05F2EC-EF6B-43EB-BCB3-6BA6A819B0A9}">
      <dgm:prSet/>
      <dgm:spPr/>
      <dgm:t>
        <a:bodyPr/>
        <a:lstStyle/>
        <a:p>
          <a:endParaRPr lang="de-DE"/>
        </a:p>
      </dgm:t>
    </dgm:pt>
    <dgm:pt modelId="{17330919-4EE0-4447-B1EA-BA68549D179E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de-DE" dirty="0"/>
            <a:t>Abt. 3</a:t>
          </a:r>
        </a:p>
      </dgm:t>
    </dgm:pt>
    <dgm:pt modelId="{9CE7F0A2-D1EE-4483-8557-D92DD6A2D2DF}" type="parTrans" cxnId="{7A3A7D93-6DD3-4A6C-9B37-1DEFCAFF5B05}">
      <dgm:prSet/>
      <dgm:spPr/>
      <dgm:t>
        <a:bodyPr/>
        <a:lstStyle/>
        <a:p>
          <a:endParaRPr lang="de-DE"/>
        </a:p>
      </dgm:t>
    </dgm:pt>
    <dgm:pt modelId="{F337C315-9EF0-4608-9AA9-C82167F840C4}" type="sibTrans" cxnId="{7A3A7D93-6DD3-4A6C-9B37-1DEFCAFF5B05}">
      <dgm:prSet/>
      <dgm:spPr/>
      <dgm:t>
        <a:bodyPr/>
        <a:lstStyle/>
        <a:p>
          <a:endParaRPr lang="de-DE"/>
        </a:p>
      </dgm:t>
    </dgm:pt>
    <dgm:pt modelId="{D5398169-627D-4D21-9F33-2BE2ADD09D74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de-DE" dirty="0"/>
        </a:p>
      </dgm:t>
    </dgm:pt>
    <dgm:pt modelId="{C362D89E-9A33-4A37-8069-3EE066B33196}" type="parTrans" cxnId="{B049AB84-2F61-4443-8D45-481B4EFFAD5F}">
      <dgm:prSet/>
      <dgm:spPr/>
      <dgm:t>
        <a:bodyPr/>
        <a:lstStyle/>
        <a:p>
          <a:endParaRPr lang="de-DE"/>
        </a:p>
      </dgm:t>
    </dgm:pt>
    <dgm:pt modelId="{EF672502-FD26-488B-9A44-6C508F720DF8}" type="sibTrans" cxnId="{B049AB84-2F61-4443-8D45-481B4EFFAD5F}">
      <dgm:prSet/>
      <dgm:spPr/>
      <dgm:t>
        <a:bodyPr/>
        <a:lstStyle/>
        <a:p>
          <a:endParaRPr lang="de-DE"/>
        </a:p>
      </dgm:t>
    </dgm:pt>
    <dgm:pt modelId="{64280DF1-0773-4670-AF9F-4F5221C64FA4}">
      <dgm:prSet phldrT="[Text]"/>
      <dgm:spPr/>
      <dgm:t>
        <a:bodyPr/>
        <a:lstStyle/>
        <a:p>
          <a:endParaRPr lang="de-DE" dirty="0"/>
        </a:p>
      </dgm:t>
    </dgm:pt>
    <dgm:pt modelId="{18D2EE76-83CC-48B5-9AB1-BEA68CFAF2C1}" type="parTrans" cxnId="{A6FE4A8B-4DCE-4926-9878-A725778C4D3F}">
      <dgm:prSet/>
      <dgm:spPr/>
      <dgm:t>
        <a:bodyPr/>
        <a:lstStyle/>
        <a:p>
          <a:endParaRPr lang="de-DE"/>
        </a:p>
      </dgm:t>
    </dgm:pt>
    <dgm:pt modelId="{3E87C870-DF76-45E0-A960-DE4D7B434830}" type="sibTrans" cxnId="{A6FE4A8B-4DCE-4926-9878-A725778C4D3F}">
      <dgm:prSet/>
      <dgm:spPr/>
      <dgm:t>
        <a:bodyPr/>
        <a:lstStyle/>
        <a:p>
          <a:endParaRPr lang="de-DE"/>
        </a:p>
      </dgm:t>
    </dgm:pt>
    <dgm:pt modelId="{D269CCDA-97D5-441B-A5BA-59275431702E}">
      <dgm:prSet phldrT="[Text]"/>
      <dgm:spPr/>
      <dgm:t>
        <a:bodyPr/>
        <a:lstStyle/>
        <a:p>
          <a:endParaRPr lang="de-DE" dirty="0"/>
        </a:p>
      </dgm:t>
    </dgm:pt>
    <dgm:pt modelId="{51AB4B40-0BBE-4AF1-8C75-599C15B2A156}" type="parTrans" cxnId="{1FD67CC8-959F-43BE-BDC0-711359AEBFFA}">
      <dgm:prSet/>
      <dgm:spPr/>
      <dgm:t>
        <a:bodyPr/>
        <a:lstStyle/>
        <a:p>
          <a:endParaRPr lang="de-DE"/>
        </a:p>
      </dgm:t>
    </dgm:pt>
    <dgm:pt modelId="{940E31C7-2903-4B73-9124-2E716CED7EB0}" type="sibTrans" cxnId="{1FD67CC8-959F-43BE-BDC0-711359AEBFFA}">
      <dgm:prSet/>
      <dgm:spPr/>
      <dgm:t>
        <a:bodyPr/>
        <a:lstStyle/>
        <a:p>
          <a:endParaRPr lang="de-DE"/>
        </a:p>
      </dgm:t>
    </dgm:pt>
    <dgm:pt modelId="{2FE40585-1466-4924-84DD-32E94F6DBF68}">
      <dgm:prSet phldrT="[Text]"/>
      <dgm:spPr/>
      <dgm:t>
        <a:bodyPr/>
        <a:lstStyle/>
        <a:p>
          <a:endParaRPr lang="de-DE" dirty="0"/>
        </a:p>
      </dgm:t>
    </dgm:pt>
    <dgm:pt modelId="{C1D612AC-1D5B-46F1-98E7-CE549ACB2F70}" type="parTrans" cxnId="{68717121-FCA4-404B-99D0-333C7D582E70}">
      <dgm:prSet/>
      <dgm:spPr/>
      <dgm:t>
        <a:bodyPr/>
        <a:lstStyle/>
        <a:p>
          <a:endParaRPr lang="de-DE"/>
        </a:p>
      </dgm:t>
    </dgm:pt>
    <dgm:pt modelId="{4EEEEA27-D189-493C-9F50-8EC72C38F9F9}" type="sibTrans" cxnId="{68717121-FCA4-404B-99D0-333C7D582E70}">
      <dgm:prSet/>
      <dgm:spPr/>
      <dgm:t>
        <a:bodyPr/>
        <a:lstStyle/>
        <a:p>
          <a:endParaRPr lang="de-DE"/>
        </a:p>
      </dgm:t>
    </dgm:pt>
    <dgm:pt modelId="{3BCA8060-B03D-43B9-B3F3-2044CA652FA1}">
      <dgm:prSet phldrT="[Text]"/>
      <dgm:spPr/>
      <dgm:t>
        <a:bodyPr/>
        <a:lstStyle/>
        <a:p>
          <a:endParaRPr lang="de-DE" dirty="0"/>
        </a:p>
      </dgm:t>
    </dgm:pt>
    <dgm:pt modelId="{DBAA8CB8-E3A9-4456-887B-A9F5A5F71F33}" type="parTrans" cxnId="{D6F456CC-3140-40D9-B58B-CEDAEDCF4F5D}">
      <dgm:prSet/>
      <dgm:spPr/>
      <dgm:t>
        <a:bodyPr/>
        <a:lstStyle/>
        <a:p>
          <a:endParaRPr lang="de-DE"/>
        </a:p>
      </dgm:t>
    </dgm:pt>
    <dgm:pt modelId="{2E9DB8B2-AA69-44F8-AAEB-D90648FEB6A1}" type="sibTrans" cxnId="{D6F456CC-3140-40D9-B58B-CEDAEDCF4F5D}">
      <dgm:prSet/>
      <dgm:spPr/>
      <dgm:t>
        <a:bodyPr/>
        <a:lstStyle/>
        <a:p>
          <a:endParaRPr lang="de-DE"/>
        </a:p>
      </dgm:t>
    </dgm:pt>
    <dgm:pt modelId="{830E4E20-7046-47F2-B165-A25263D27A70}">
      <dgm:prSet phldrT="[Text]"/>
      <dgm:spPr/>
      <dgm:t>
        <a:bodyPr/>
        <a:lstStyle/>
        <a:p>
          <a:endParaRPr lang="de-DE" dirty="0"/>
        </a:p>
      </dgm:t>
    </dgm:pt>
    <dgm:pt modelId="{5BB3E300-BBE8-4F72-86D1-B367B5D52739}" type="parTrans" cxnId="{0CCFC33D-9ED2-4858-8EFB-33A051FEE71A}">
      <dgm:prSet/>
      <dgm:spPr/>
      <dgm:t>
        <a:bodyPr/>
        <a:lstStyle/>
        <a:p>
          <a:endParaRPr lang="de-DE"/>
        </a:p>
      </dgm:t>
    </dgm:pt>
    <dgm:pt modelId="{17ED068B-D76E-48C1-94E7-4B75658186CB}" type="sibTrans" cxnId="{0CCFC33D-9ED2-4858-8EFB-33A051FEE71A}">
      <dgm:prSet/>
      <dgm:spPr/>
      <dgm:t>
        <a:bodyPr/>
        <a:lstStyle/>
        <a:p>
          <a:endParaRPr lang="de-DE"/>
        </a:p>
      </dgm:t>
    </dgm:pt>
    <dgm:pt modelId="{3A632469-BEA2-41D6-A883-FB41EC7610BB}">
      <dgm:prSet phldrT="[Text]"/>
      <dgm:spPr/>
      <dgm:t>
        <a:bodyPr/>
        <a:lstStyle/>
        <a:p>
          <a:endParaRPr lang="de-DE" dirty="0"/>
        </a:p>
      </dgm:t>
    </dgm:pt>
    <dgm:pt modelId="{43DF1533-9E05-4046-9EA9-686F644C8736}" type="parTrans" cxnId="{FF3D5629-244E-4A82-A687-C6C32B0AFD09}">
      <dgm:prSet/>
      <dgm:spPr/>
      <dgm:t>
        <a:bodyPr/>
        <a:lstStyle/>
        <a:p>
          <a:endParaRPr lang="de-DE"/>
        </a:p>
      </dgm:t>
    </dgm:pt>
    <dgm:pt modelId="{487F45F1-5FB9-4D30-BEDF-D026FCF10709}" type="sibTrans" cxnId="{FF3D5629-244E-4A82-A687-C6C32B0AFD09}">
      <dgm:prSet/>
      <dgm:spPr/>
      <dgm:t>
        <a:bodyPr/>
        <a:lstStyle/>
        <a:p>
          <a:endParaRPr lang="de-DE"/>
        </a:p>
      </dgm:t>
    </dgm:pt>
    <dgm:pt modelId="{BA88FE38-AD19-40F2-99F5-F14517E2CDD1}" type="pres">
      <dgm:prSet presAssocID="{131EB497-7BBB-48A3-80A6-68AC49A3E2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386822E-004F-48D7-B046-D114F6D326D7}" type="pres">
      <dgm:prSet presAssocID="{0F03E84A-3243-4C4B-9F80-E801E689AD0F}" presName="hierRoot1" presStyleCnt="0">
        <dgm:presLayoutVars>
          <dgm:hierBranch val="init"/>
        </dgm:presLayoutVars>
      </dgm:prSet>
      <dgm:spPr/>
    </dgm:pt>
    <dgm:pt modelId="{2760BFD3-8C11-43E6-9B13-F4A0B4FEE3F7}" type="pres">
      <dgm:prSet presAssocID="{0F03E84A-3243-4C4B-9F80-E801E689AD0F}" presName="rootComposite1" presStyleCnt="0"/>
      <dgm:spPr/>
    </dgm:pt>
    <dgm:pt modelId="{DB45B13B-6178-4E7F-B8A1-B7BD328F7A3B}" type="pres">
      <dgm:prSet presAssocID="{0F03E84A-3243-4C4B-9F80-E801E689AD0F}" presName="rootText1" presStyleLbl="node0" presStyleIdx="0" presStyleCnt="1">
        <dgm:presLayoutVars>
          <dgm:chPref val="3"/>
        </dgm:presLayoutVars>
      </dgm:prSet>
      <dgm:spPr/>
    </dgm:pt>
    <dgm:pt modelId="{DB78D1CB-C7A7-42D8-BF98-D00DC73CFA64}" type="pres">
      <dgm:prSet presAssocID="{0F03E84A-3243-4C4B-9F80-E801E689AD0F}" presName="rootConnector1" presStyleLbl="node1" presStyleIdx="0" presStyleCnt="0"/>
      <dgm:spPr/>
    </dgm:pt>
    <dgm:pt modelId="{84E46D6E-EAE1-49E4-8E9E-B15080870705}" type="pres">
      <dgm:prSet presAssocID="{0F03E84A-3243-4C4B-9F80-E801E689AD0F}" presName="hierChild2" presStyleCnt="0"/>
      <dgm:spPr/>
    </dgm:pt>
    <dgm:pt modelId="{4D8B352F-90BA-46A1-A29A-22A37BD2DE5D}" type="pres">
      <dgm:prSet presAssocID="{D47664B7-710C-40AC-B12F-08C70C7D62F9}" presName="Name37" presStyleLbl="parChTrans1D2" presStyleIdx="0" presStyleCnt="8"/>
      <dgm:spPr/>
    </dgm:pt>
    <dgm:pt modelId="{E6B471B7-CBF0-4585-8182-4863E950FC35}" type="pres">
      <dgm:prSet presAssocID="{D08004F5-618C-45AB-A2D8-F9B5B4357F6F}" presName="hierRoot2" presStyleCnt="0">
        <dgm:presLayoutVars>
          <dgm:hierBranch val="init"/>
        </dgm:presLayoutVars>
      </dgm:prSet>
      <dgm:spPr/>
    </dgm:pt>
    <dgm:pt modelId="{7FCEC821-7598-4F8E-BE32-CC2C326380BF}" type="pres">
      <dgm:prSet presAssocID="{D08004F5-618C-45AB-A2D8-F9B5B4357F6F}" presName="rootComposite" presStyleCnt="0"/>
      <dgm:spPr/>
    </dgm:pt>
    <dgm:pt modelId="{417BA909-D2C8-4DEE-843A-740632E9C271}" type="pres">
      <dgm:prSet presAssocID="{D08004F5-618C-45AB-A2D8-F9B5B4357F6F}" presName="rootText" presStyleLbl="node2" presStyleIdx="0" presStyleCnt="6">
        <dgm:presLayoutVars>
          <dgm:chPref val="3"/>
        </dgm:presLayoutVars>
      </dgm:prSet>
      <dgm:spPr/>
    </dgm:pt>
    <dgm:pt modelId="{8CB0922A-257A-4650-AA5F-4BBB39F222E3}" type="pres">
      <dgm:prSet presAssocID="{D08004F5-618C-45AB-A2D8-F9B5B4357F6F}" presName="rootConnector" presStyleLbl="node2" presStyleIdx="0" presStyleCnt="6"/>
      <dgm:spPr/>
    </dgm:pt>
    <dgm:pt modelId="{6FA54EDC-ED69-49B0-A953-E0716AEA8262}" type="pres">
      <dgm:prSet presAssocID="{D08004F5-618C-45AB-A2D8-F9B5B4357F6F}" presName="hierChild4" presStyleCnt="0"/>
      <dgm:spPr/>
    </dgm:pt>
    <dgm:pt modelId="{AA74D2A7-B286-4587-9C87-B63B8163F65D}" type="pres">
      <dgm:prSet presAssocID="{D08004F5-618C-45AB-A2D8-F9B5B4357F6F}" presName="hierChild5" presStyleCnt="0"/>
      <dgm:spPr/>
    </dgm:pt>
    <dgm:pt modelId="{E854DD52-FB80-4451-909C-2325A1786A6C}" type="pres">
      <dgm:prSet presAssocID="{9CE7F0A2-D1EE-4483-8557-D92DD6A2D2DF}" presName="Name37" presStyleLbl="parChTrans1D2" presStyleIdx="1" presStyleCnt="8"/>
      <dgm:spPr/>
    </dgm:pt>
    <dgm:pt modelId="{E97479E3-0900-42A5-A547-7D9F3C48E93E}" type="pres">
      <dgm:prSet presAssocID="{17330919-4EE0-4447-B1EA-BA68549D179E}" presName="hierRoot2" presStyleCnt="0">
        <dgm:presLayoutVars>
          <dgm:hierBranch/>
        </dgm:presLayoutVars>
      </dgm:prSet>
      <dgm:spPr/>
    </dgm:pt>
    <dgm:pt modelId="{54330FBA-3FF6-45A7-815D-459AB67951EF}" type="pres">
      <dgm:prSet presAssocID="{17330919-4EE0-4447-B1EA-BA68549D179E}" presName="rootComposite" presStyleCnt="0"/>
      <dgm:spPr/>
    </dgm:pt>
    <dgm:pt modelId="{B8F3B38D-8854-4442-BCFE-D286DC612113}" type="pres">
      <dgm:prSet presAssocID="{17330919-4EE0-4447-B1EA-BA68549D179E}" presName="rootText" presStyleLbl="node2" presStyleIdx="1" presStyleCnt="6">
        <dgm:presLayoutVars>
          <dgm:chPref val="3"/>
        </dgm:presLayoutVars>
      </dgm:prSet>
      <dgm:spPr/>
    </dgm:pt>
    <dgm:pt modelId="{AFC20256-CA50-44B3-BC67-CEACC7DF955E}" type="pres">
      <dgm:prSet presAssocID="{17330919-4EE0-4447-B1EA-BA68549D179E}" presName="rootConnector" presStyleLbl="node2" presStyleIdx="1" presStyleCnt="6"/>
      <dgm:spPr/>
    </dgm:pt>
    <dgm:pt modelId="{F6484899-39E1-4B5D-8225-5CAB49D78346}" type="pres">
      <dgm:prSet presAssocID="{17330919-4EE0-4447-B1EA-BA68549D179E}" presName="hierChild4" presStyleCnt="0"/>
      <dgm:spPr/>
    </dgm:pt>
    <dgm:pt modelId="{50405D79-C38E-4ECC-B8C6-0B27F0685EBA}" type="pres">
      <dgm:prSet presAssocID="{51AB4B40-0BBE-4AF1-8C75-599C15B2A156}" presName="Name35" presStyleLbl="parChTrans1D3" presStyleIdx="0" presStyleCnt="3"/>
      <dgm:spPr/>
    </dgm:pt>
    <dgm:pt modelId="{57A090FC-3362-4BC1-BFC8-979A7C17195A}" type="pres">
      <dgm:prSet presAssocID="{D269CCDA-97D5-441B-A5BA-59275431702E}" presName="hierRoot2" presStyleCnt="0">
        <dgm:presLayoutVars>
          <dgm:hierBranch val="init"/>
        </dgm:presLayoutVars>
      </dgm:prSet>
      <dgm:spPr/>
    </dgm:pt>
    <dgm:pt modelId="{6945B475-9FE4-4496-872C-BD8DCFD42AE1}" type="pres">
      <dgm:prSet presAssocID="{D269CCDA-97D5-441B-A5BA-59275431702E}" presName="rootComposite" presStyleCnt="0"/>
      <dgm:spPr/>
    </dgm:pt>
    <dgm:pt modelId="{E63DB0E2-A8A5-4F5D-A7EC-EB42034E4D59}" type="pres">
      <dgm:prSet presAssocID="{D269CCDA-97D5-441B-A5BA-59275431702E}" presName="rootText" presStyleLbl="node3" presStyleIdx="0" presStyleCnt="3">
        <dgm:presLayoutVars>
          <dgm:chPref val="3"/>
        </dgm:presLayoutVars>
      </dgm:prSet>
      <dgm:spPr/>
    </dgm:pt>
    <dgm:pt modelId="{51528850-DB25-425B-8D69-7270D099D39C}" type="pres">
      <dgm:prSet presAssocID="{D269CCDA-97D5-441B-A5BA-59275431702E}" presName="rootConnector" presStyleLbl="node3" presStyleIdx="0" presStyleCnt="3"/>
      <dgm:spPr/>
    </dgm:pt>
    <dgm:pt modelId="{6444CFF3-A86D-4D0C-84F9-3502B6E2647A}" type="pres">
      <dgm:prSet presAssocID="{D269CCDA-97D5-441B-A5BA-59275431702E}" presName="hierChild4" presStyleCnt="0"/>
      <dgm:spPr/>
    </dgm:pt>
    <dgm:pt modelId="{DB6C7D54-7CBE-4B76-9A20-BB5E0F6CCBE7}" type="pres">
      <dgm:prSet presAssocID="{D269CCDA-97D5-441B-A5BA-59275431702E}" presName="hierChild5" presStyleCnt="0"/>
      <dgm:spPr/>
    </dgm:pt>
    <dgm:pt modelId="{07C502F1-DBD7-457B-9028-ECFAB969DF52}" type="pres">
      <dgm:prSet presAssocID="{C1D612AC-1D5B-46F1-98E7-CE549ACB2F70}" presName="Name35" presStyleLbl="parChTrans1D3" presStyleIdx="1" presStyleCnt="3"/>
      <dgm:spPr/>
    </dgm:pt>
    <dgm:pt modelId="{E701B206-3461-4329-9488-69D5CFE371A0}" type="pres">
      <dgm:prSet presAssocID="{2FE40585-1466-4924-84DD-32E94F6DBF68}" presName="hierRoot2" presStyleCnt="0">
        <dgm:presLayoutVars>
          <dgm:hierBranch val="init"/>
        </dgm:presLayoutVars>
      </dgm:prSet>
      <dgm:spPr/>
    </dgm:pt>
    <dgm:pt modelId="{FD62E2B0-B9FD-4178-88A4-F30FCE894B24}" type="pres">
      <dgm:prSet presAssocID="{2FE40585-1466-4924-84DD-32E94F6DBF68}" presName="rootComposite" presStyleCnt="0"/>
      <dgm:spPr/>
    </dgm:pt>
    <dgm:pt modelId="{9FC65EDC-3D9F-420E-83D6-C11E2AFE9159}" type="pres">
      <dgm:prSet presAssocID="{2FE40585-1466-4924-84DD-32E94F6DBF68}" presName="rootText" presStyleLbl="node3" presStyleIdx="1" presStyleCnt="3">
        <dgm:presLayoutVars>
          <dgm:chPref val="3"/>
        </dgm:presLayoutVars>
      </dgm:prSet>
      <dgm:spPr/>
    </dgm:pt>
    <dgm:pt modelId="{DE7507FF-E366-4B27-B38C-6A56AF6972A7}" type="pres">
      <dgm:prSet presAssocID="{2FE40585-1466-4924-84DD-32E94F6DBF68}" presName="rootConnector" presStyleLbl="node3" presStyleIdx="1" presStyleCnt="3"/>
      <dgm:spPr/>
    </dgm:pt>
    <dgm:pt modelId="{E7D0F609-495A-4915-BF96-F79EC139540C}" type="pres">
      <dgm:prSet presAssocID="{2FE40585-1466-4924-84DD-32E94F6DBF68}" presName="hierChild4" presStyleCnt="0"/>
      <dgm:spPr/>
    </dgm:pt>
    <dgm:pt modelId="{07092971-FDB9-4EAB-8CE1-07EDB0A243C1}" type="pres">
      <dgm:prSet presAssocID="{2FE40585-1466-4924-84DD-32E94F6DBF68}" presName="hierChild5" presStyleCnt="0"/>
      <dgm:spPr/>
    </dgm:pt>
    <dgm:pt modelId="{216BF53E-D48F-40A9-9657-81050B036F60}" type="pres">
      <dgm:prSet presAssocID="{DBAA8CB8-E3A9-4456-887B-A9F5A5F71F33}" presName="Name35" presStyleLbl="parChTrans1D3" presStyleIdx="2" presStyleCnt="3"/>
      <dgm:spPr/>
    </dgm:pt>
    <dgm:pt modelId="{8A6CD51A-DAF5-47AA-B937-3FF5E0CB15BC}" type="pres">
      <dgm:prSet presAssocID="{3BCA8060-B03D-43B9-B3F3-2044CA652FA1}" presName="hierRoot2" presStyleCnt="0">
        <dgm:presLayoutVars>
          <dgm:hierBranch val="hang"/>
        </dgm:presLayoutVars>
      </dgm:prSet>
      <dgm:spPr/>
    </dgm:pt>
    <dgm:pt modelId="{F8E3A025-474C-43BF-BFB0-6A6DDBCD031E}" type="pres">
      <dgm:prSet presAssocID="{3BCA8060-B03D-43B9-B3F3-2044CA652FA1}" presName="rootComposite" presStyleCnt="0"/>
      <dgm:spPr/>
    </dgm:pt>
    <dgm:pt modelId="{B6AC117E-BDFA-43FB-9F2C-0ABE48A2B716}" type="pres">
      <dgm:prSet presAssocID="{3BCA8060-B03D-43B9-B3F3-2044CA652FA1}" presName="rootText" presStyleLbl="node3" presStyleIdx="2" presStyleCnt="3">
        <dgm:presLayoutVars>
          <dgm:chPref val="3"/>
        </dgm:presLayoutVars>
      </dgm:prSet>
      <dgm:spPr/>
    </dgm:pt>
    <dgm:pt modelId="{B1917B39-E633-4D9E-9391-B0FF3D5475F6}" type="pres">
      <dgm:prSet presAssocID="{3BCA8060-B03D-43B9-B3F3-2044CA652FA1}" presName="rootConnector" presStyleLbl="node3" presStyleIdx="2" presStyleCnt="3"/>
      <dgm:spPr/>
    </dgm:pt>
    <dgm:pt modelId="{345C85E4-5004-47A2-91C3-6C34A1863E88}" type="pres">
      <dgm:prSet presAssocID="{3BCA8060-B03D-43B9-B3F3-2044CA652FA1}" presName="hierChild4" presStyleCnt="0"/>
      <dgm:spPr/>
    </dgm:pt>
    <dgm:pt modelId="{1E372E48-B3C5-4A45-8F5F-4E8911250430}" type="pres">
      <dgm:prSet presAssocID="{5BB3E300-BBE8-4F72-86D1-B367B5D52739}" presName="Name48" presStyleLbl="parChTrans1D4" presStyleIdx="0" presStyleCnt="3"/>
      <dgm:spPr/>
    </dgm:pt>
    <dgm:pt modelId="{99D4EAFA-25B5-48AD-A3DD-8272EC62DDF2}" type="pres">
      <dgm:prSet presAssocID="{830E4E20-7046-47F2-B165-A25263D27A70}" presName="hierRoot2" presStyleCnt="0">
        <dgm:presLayoutVars>
          <dgm:hierBranch val="init"/>
        </dgm:presLayoutVars>
      </dgm:prSet>
      <dgm:spPr/>
    </dgm:pt>
    <dgm:pt modelId="{CD6CF548-892A-4D16-8C51-DDCCDA7D2C2C}" type="pres">
      <dgm:prSet presAssocID="{830E4E20-7046-47F2-B165-A25263D27A70}" presName="rootComposite" presStyleCnt="0"/>
      <dgm:spPr/>
    </dgm:pt>
    <dgm:pt modelId="{CFF0B1C3-3D47-4416-B362-EAB16A588839}" type="pres">
      <dgm:prSet presAssocID="{830E4E20-7046-47F2-B165-A25263D27A70}" presName="rootText" presStyleLbl="node4" presStyleIdx="0" presStyleCnt="3">
        <dgm:presLayoutVars>
          <dgm:chPref val="3"/>
        </dgm:presLayoutVars>
      </dgm:prSet>
      <dgm:spPr/>
    </dgm:pt>
    <dgm:pt modelId="{768103BF-FA84-410F-83CC-1FB37703B043}" type="pres">
      <dgm:prSet presAssocID="{830E4E20-7046-47F2-B165-A25263D27A70}" presName="rootConnector" presStyleLbl="node4" presStyleIdx="0" presStyleCnt="3"/>
      <dgm:spPr/>
    </dgm:pt>
    <dgm:pt modelId="{2EAD21B0-4C4B-4CB3-A5AF-5640139FD81E}" type="pres">
      <dgm:prSet presAssocID="{830E4E20-7046-47F2-B165-A25263D27A70}" presName="hierChild4" presStyleCnt="0"/>
      <dgm:spPr/>
    </dgm:pt>
    <dgm:pt modelId="{847B368F-54ED-44D9-A8B3-0955A07BB4F9}" type="pres">
      <dgm:prSet presAssocID="{830E4E20-7046-47F2-B165-A25263D27A70}" presName="hierChild5" presStyleCnt="0"/>
      <dgm:spPr/>
    </dgm:pt>
    <dgm:pt modelId="{00C77A95-6374-4FFA-B195-A4C51DA50FE1}" type="pres">
      <dgm:prSet presAssocID="{43DF1533-9E05-4046-9EA9-686F644C8736}" presName="Name48" presStyleLbl="parChTrans1D4" presStyleIdx="1" presStyleCnt="3"/>
      <dgm:spPr/>
    </dgm:pt>
    <dgm:pt modelId="{35B81FBC-C2DD-4430-AA16-FD304B68ED0A}" type="pres">
      <dgm:prSet presAssocID="{3A632469-BEA2-41D6-A883-FB41EC7610BB}" presName="hierRoot2" presStyleCnt="0">
        <dgm:presLayoutVars>
          <dgm:hierBranch val="init"/>
        </dgm:presLayoutVars>
      </dgm:prSet>
      <dgm:spPr/>
    </dgm:pt>
    <dgm:pt modelId="{0B74B0DF-EE82-467C-8280-D00692612DCA}" type="pres">
      <dgm:prSet presAssocID="{3A632469-BEA2-41D6-A883-FB41EC7610BB}" presName="rootComposite" presStyleCnt="0"/>
      <dgm:spPr/>
    </dgm:pt>
    <dgm:pt modelId="{951B4ED6-F11F-4309-B8E5-D12818B60E9F}" type="pres">
      <dgm:prSet presAssocID="{3A632469-BEA2-41D6-A883-FB41EC7610BB}" presName="rootText" presStyleLbl="node4" presStyleIdx="1" presStyleCnt="3">
        <dgm:presLayoutVars>
          <dgm:chPref val="3"/>
        </dgm:presLayoutVars>
      </dgm:prSet>
      <dgm:spPr>
        <a:prstGeom prst="smileyFace">
          <a:avLst/>
        </a:prstGeom>
      </dgm:spPr>
    </dgm:pt>
    <dgm:pt modelId="{ABF29DA4-B91D-40B1-9A3F-DC261EB9A6E2}" type="pres">
      <dgm:prSet presAssocID="{3A632469-BEA2-41D6-A883-FB41EC7610BB}" presName="rootConnector" presStyleLbl="node4" presStyleIdx="1" presStyleCnt="3"/>
      <dgm:spPr/>
    </dgm:pt>
    <dgm:pt modelId="{5BBDD3A4-57BB-4BEF-83A8-C6A9101402FE}" type="pres">
      <dgm:prSet presAssocID="{3A632469-BEA2-41D6-A883-FB41EC7610BB}" presName="hierChild4" presStyleCnt="0"/>
      <dgm:spPr/>
    </dgm:pt>
    <dgm:pt modelId="{04A10279-EC85-4FB3-B865-BD280655D2AF}" type="pres">
      <dgm:prSet presAssocID="{3A632469-BEA2-41D6-A883-FB41EC7610BB}" presName="hierChild5" presStyleCnt="0"/>
      <dgm:spPr/>
    </dgm:pt>
    <dgm:pt modelId="{7412DF2F-0A99-4CD3-9251-0A30BC761BA1}" type="pres">
      <dgm:prSet presAssocID="{18D2EE76-83CC-48B5-9AB1-BEA68CFAF2C1}" presName="Name48" presStyleLbl="parChTrans1D4" presStyleIdx="2" presStyleCnt="3"/>
      <dgm:spPr/>
    </dgm:pt>
    <dgm:pt modelId="{BD13DEF2-57C1-4D54-8F78-DBD2DFF7D8D4}" type="pres">
      <dgm:prSet presAssocID="{64280DF1-0773-4670-AF9F-4F5221C64FA4}" presName="hierRoot2" presStyleCnt="0">
        <dgm:presLayoutVars>
          <dgm:hierBranch val="hang"/>
        </dgm:presLayoutVars>
      </dgm:prSet>
      <dgm:spPr/>
    </dgm:pt>
    <dgm:pt modelId="{A470B162-349E-40B6-9B25-AC8BDB5BD313}" type="pres">
      <dgm:prSet presAssocID="{64280DF1-0773-4670-AF9F-4F5221C64FA4}" presName="rootComposite" presStyleCnt="0"/>
      <dgm:spPr/>
    </dgm:pt>
    <dgm:pt modelId="{83D8EBA1-DC17-420A-84B2-34B92D09A4EC}" type="pres">
      <dgm:prSet presAssocID="{64280DF1-0773-4670-AF9F-4F5221C64FA4}" presName="rootText" presStyleLbl="node4" presStyleIdx="2" presStyleCnt="3">
        <dgm:presLayoutVars>
          <dgm:chPref val="3"/>
        </dgm:presLayoutVars>
      </dgm:prSet>
      <dgm:spPr/>
    </dgm:pt>
    <dgm:pt modelId="{05A1AED0-2F11-4B2F-93C4-9F385C5E84F7}" type="pres">
      <dgm:prSet presAssocID="{64280DF1-0773-4670-AF9F-4F5221C64FA4}" presName="rootConnector" presStyleLbl="node4" presStyleIdx="2" presStyleCnt="3"/>
      <dgm:spPr/>
    </dgm:pt>
    <dgm:pt modelId="{A3D9BE0C-F76F-473C-95EF-63D3508C2154}" type="pres">
      <dgm:prSet presAssocID="{64280DF1-0773-4670-AF9F-4F5221C64FA4}" presName="hierChild4" presStyleCnt="0"/>
      <dgm:spPr/>
    </dgm:pt>
    <dgm:pt modelId="{C05C47BB-8657-401C-B168-A22E10636BBF}" type="pres">
      <dgm:prSet presAssocID="{64280DF1-0773-4670-AF9F-4F5221C64FA4}" presName="hierChild5" presStyleCnt="0"/>
      <dgm:spPr/>
    </dgm:pt>
    <dgm:pt modelId="{FECF1961-8BAF-4F42-966A-B06E980DF781}" type="pres">
      <dgm:prSet presAssocID="{3BCA8060-B03D-43B9-B3F3-2044CA652FA1}" presName="hierChild5" presStyleCnt="0"/>
      <dgm:spPr/>
    </dgm:pt>
    <dgm:pt modelId="{81EE2A3A-F6C1-4365-A239-E9B4A0197993}" type="pres">
      <dgm:prSet presAssocID="{17330919-4EE0-4447-B1EA-BA68549D179E}" presName="hierChild5" presStyleCnt="0"/>
      <dgm:spPr/>
    </dgm:pt>
    <dgm:pt modelId="{44BE4ECA-D24D-4829-9D4B-CF4ED2FDC973}" type="pres">
      <dgm:prSet presAssocID="{C362D89E-9A33-4A37-8069-3EE066B33196}" presName="Name37" presStyleLbl="parChTrans1D2" presStyleIdx="2" presStyleCnt="8"/>
      <dgm:spPr/>
    </dgm:pt>
    <dgm:pt modelId="{99382525-5E79-413E-A5DF-ADC619F1EBDA}" type="pres">
      <dgm:prSet presAssocID="{D5398169-627D-4D21-9F33-2BE2ADD09D74}" presName="hierRoot2" presStyleCnt="0">
        <dgm:presLayoutVars>
          <dgm:hierBranch val="init"/>
        </dgm:presLayoutVars>
      </dgm:prSet>
      <dgm:spPr/>
    </dgm:pt>
    <dgm:pt modelId="{AE5F4DF0-5191-4C1C-9A4A-3CB7A4E740D3}" type="pres">
      <dgm:prSet presAssocID="{D5398169-627D-4D21-9F33-2BE2ADD09D74}" presName="rootComposite" presStyleCnt="0"/>
      <dgm:spPr/>
    </dgm:pt>
    <dgm:pt modelId="{44B897B2-4B76-4BA9-8155-F9326F60F67F}" type="pres">
      <dgm:prSet presAssocID="{D5398169-627D-4D21-9F33-2BE2ADD09D74}" presName="rootText" presStyleLbl="node2" presStyleIdx="2" presStyleCnt="6">
        <dgm:presLayoutVars>
          <dgm:chPref val="3"/>
        </dgm:presLayoutVars>
      </dgm:prSet>
      <dgm:spPr/>
    </dgm:pt>
    <dgm:pt modelId="{9CEF236A-C436-468B-946C-1991BBD55452}" type="pres">
      <dgm:prSet presAssocID="{D5398169-627D-4D21-9F33-2BE2ADD09D74}" presName="rootConnector" presStyleLbl="node2" presStyleIdx="2" presStyleCnt="6"/>
      <dgm:spPr/>
    </dgm:pt>
    <dgm:pt modelId="{87FB4C92-A129-4E5D-9EA5-DD25828EB263}" type="pres">
      <dgm:prSet presAssocID="{D5398169-627D-4D21-9F33-2BE2ADD09D74}" presName="hierChild4" presStyleCnt="0"/>
      <dgm:spPr/>
    </dgm:pt>
    <dgm:pt modelId="{81C7977A-C8A9-4826-B75F-2093D53A4E83}" type="pres">
      <dgm:prSet presAssocID="{D5398169-627D-4D21-9F33-2BE2ADD09D74}" presName="hierChild5" presStyleCnt="0"/>
      <dgm:spPr/>
    </dgm:pt>
    <dgm:pt modelId="{DDD9BC52-F9C0-4F1E-95ED-2DB34C811865}" type="pres">
      <dgm:prSet presAssocID="{5F971E18-46B6-4E5B-BF71-A865409AD977}" presName="Name37" presStyleLbl="parChTrans1D2" presStyleIdx="3" presStyleCnt="8"/>
      <dgm:spPr/>
    </dgm:pt>
    <dgm:pt modelId="{475E1614-38D1-4D04-980B-6BB2C30B661F}" type="pres">
      <dgm:prSet presAssocID="{6C898682-4526-49BB-B7F0-3ACE58CE41B9}" presName="hierRoot2" presStyleCnt="0">
        <dgm:presLayoutVars>
          <dgm:hierBranch val="init"/>
        </dgm:presLayoutVars>
      </dgm:prSet>
      <dgm:spPr/>
    </dgm:pt>
    <dgm:pt modelId="{07FB81AB-EE30-478D-BFFC-A0B2D9A20D18}" type="pres">
      <dgm:prSet presAssocID="{6C898682-4526-49BB-B7F0-3ACE58CE41B9}" presName="rootComposite" presStyleCnt="0"/>
      <dgm:spPr/>
    </dgm:pt>
    <dgm:pt modelId="{E7E5EC8F-9561-4B2C-9B1E-6A964B9C6EEE}" type="pres">
      <dgm:prSet presAssocID="{6C898682-4526-49BB-B7F0-3ACE58CE41B9}" presName="rootText" presStyleLbl="node2" presStyleIdx="3" presStyleCnt="6">
        <dgm:presLayoutVars>
          <dgm:chPref val="3"/>
        </dgm:presLayoutVars>
      </dgm:prSet>
      <dgm:spPr/>
    </dgm:pt>
    <dgm:pt modelId="{8D7FB943-47F6-4357-92DC-8F18A50E9E6B}" type="pres">
      <dgm:prSet presAssocID="{6C898682-4526-49BB-B7F0-3ACE58CE41B9}" presName="rootConnector" presStyleLbl="node2" presStyleIdx="3" presStyleCnt="6"/>
      <dgm:spPr/>
    </dgm:pt>
    <dgm:pt modelId="{F278F0F7-FB3A-49D9-92F1-F3350472278E}" type="pres">
      <dgm:prSet presAssocID="{6C898682-4526-49BB-B7F0-3ACE58CE41B9}" presName="hierChild4" presStyleCnt="0"/>
      <dgm:spPr/>
    </dgm:pt>
    <dgm:pt modelId="{896FDAFF-865B-4C39-AA41-BD9DA31B82D2}" type="pres">
      <dgm:prSet presAssocID="{6C898682-4526-49BB-B7F0-3ACE58CE41B9}" presName="hierChild5" presStyleCnt="0"/>
      <dgm:spPr/>
    </dgm:pt>
    <dgm:pt modelId="{4336C36E-36E3-4A38-B30C-33D3732339B2}" type="pres">
      <dgm:prSet presAssocID="{718A0D7D-A051-4067-9A53-38E9059B0274}" presName="Name37" presStyleLbl="parChTrans1D2" presStyleIdx="4" presStyleCnt="8"/>
      <dgm:spPr/>
    </dgm:pt>
    <dgm:pt modelId="{A4CDF8AD-B107-4113-8044-6D9FC8D8DAF9}" type="pres">
      <dgm:prSet presAssocID="{AC6DA479-4F08-4D14-84DD-FEE78E4A0001}" presName="hierRoot2" presStyleCnt="0">
        <dgm:presLayoutVars>
          <dgm:hierBranch val="init"/>
        </dgm:presLayoutVars>
      </dgm:prSet>
      <dgm:spPr/>
    </dgm:pt>
    <dgm:pt modelId="{7066AE88-FB04-41BD-8401-83EB765B984B}" type="pres">
      <dgm:prSet presAssocID="{AC6DA479-4F08-4D14-84DD-FEE78E4A0001}" presName="rootComposite" presStyleCnt="0"/>
      <dgm:spPr/>
    </dgm:pt>
    <dgm:pt modelId="{52A4FF02-4EA8-4CF2-AB0A-B2D6D74B9EAA}" type="pres">
      <dgm:prSet presAssocID="{AC6DA479-4F08-4D14-84DD-FEE78E4A0001}" presName="rootText" presStyleLbl="node2" presStyleIdx="4" presStyleCnt="6">
        <dgm:presLayoutVars>
          <dgm:chPref val="3"/>
        </dgm:presLayoutVars>
      </dgm:prSet>
      <dgm:spPr/>
    </dgm:pt>
    <dgm:pt modelId="{1B8C44F4-0D99-4F76-A4B3-52FC77EC65C1}" type="pres">
      <dgm:prSet presAssocID="{AC6DA479-4F08-4D14-84DD-FEE78E4A0001}" presName="rootConnector" presStyleLbl="node2" presStyleIdx="4" presStyleCnt="6"/>
      <dgm:spPr/>
    </dgm:pt>
    <dgm:pt modelId="{0B21F34A-08A8-4953-B256-D6E9FAE32BE6}" type="pres">
      <dgm:prSet presAssocID="{AC6DA479-4F08-4D14-84DD-FEE78E4A0001}" presName="hierChild4" presStyleCnt="0"/>
      <dgm:spPr/>
    </dgm:pt>
    <dgm:pt modelId="{817F82DB-2510-47FE-9AD2-20FF95B6A887}" type="pres">
      <dgm:prSet presAssocID="{AC6DA479-4F08-4D14-84DD-FEE78E4A0001}" presName="hierChild5" presStyleCnt="0"/>
      <dgm:spPr/>
    </dgm:pt>
    <dgm:pt modelId="{2DF2B527-A10C-4DEC-A792-987DF2F3A814}" type="pres">
      <dgm:prSet presAssocID="{8848BEC9-638C-4C70-863F-CFF9E5DAA540}" presName="Name37" presStyleLbl="parChTrans1D2" presStyleIdx="5" presStyleCnt="8"/>
      <dgm:spPr/>
    </dgm:pt>
    <dgm:pt modelId="{47CFCB13-46D4-4960-8A83-C39A5925D4D7}" type="pres">
      <dgm:prSet presAssocID="{569DCA99-E062-4080-8778-23CD5C8E1DEB}" presName="hierRoot2" presStyleCnt="0">
        <dgm:presLayoutVars>
          <dgm:hierBranch val="init"/>
        </dgm:presLayoutVars>
      </dgm:prSet>
      <dgm:spPr/>
    </dgm:pt>
    <dgm:pt modelId="{003CB504-2FBE-441C-9B1B-D143E137AECB}" type="pres">
      <dgm:prSet presAssocID="{569DCA99-E062-4080-8778-23CD5C8E1DEB}" presName="rootComposite" presStyleCnt="0"/>
      <dgm:spPr/>
    </dgm:pt>
    <dgm:pt modelId="{8E7CACF6-AA2E-4ECB-ABCD-870F43F0B626}" type="pres">
      <dgm:prSet presAssocID="{569DCA99-E062-4080-8778-23CD5C8E1DEB}" presName="rootText" presStyleLbl="node2" presStyleIdx="5" presStyleCnt="6">
        <dgm:presLayoutVars>
          <dgm:chPref val="3"/>
        </dgm:presLayoutVars>
      </dgm:prSet>
      <dgm:spPr/>
    </dgm:pt>
    <dgm:pt modelId="{85E58D9D-9483-4C45-AA00-CED961B6D3FB}" type="pres">
      <dgm:prSet presAssocID="{569DCA99-E062-4080-8778-23CD5C8E1DEB}" presName="rootConnector" presStyleLbl="node2" presStyleIdx="5" presStyleCnt="6"/>
      <dgm:spPr/>
    </dgm:pt>
    <dgm:pt modelId="{5AA8166D-476D-43D4-9D07-19B2030FEFB5}" type="pres">
      <dgm:prSet presAssocID="{569DCA99-E062-4080-8778-23CD5C8E1DEB}" presName="hierChild4" presStyleCnt="0"/>
      <dgm:spPr/>
    </dgm:pt>
    <dgm:pt modelId="{D330445F-8E8C-4130-93DD-20F3938FA000}" type="pres">
      <dgm:prSet presAssocID="{569DCA99-E062-4080-8778-23CD5C8E1DEB}" presName="hierChild5" presStyleCnt="0"/>
      <dgm:spPr/>
    </dgm:pt>
    <dgm:pt modelId="{09C7DA71-2379-439C-B97A-5854DF85F885}" type="pres">
      <dgm:prSet presAssocID="{0F03E84A-3243-4C4B-9F80-E801E689AD0F}" presName="hierChild3" presStyleCnt="0"/>
      <dgm:spPr/>
    </dgm:pt>
    <dgm:pt modelId="{4EF71000-9307-4365-AA68-E2B7D0E10BB8}" type="pres">
      <dgm:prSet presAssocID="{A23EF273-A100-4887-9925-6EC8AC4601AF}" presName="Name111" presStyleLbl="parChTrans1D2" presStyleIdx="6" presStyleCnt="8"/>
      <dgm:spPr/>
    </dgm:pt>
    <dgm:pt modelId="{5E841C09-9976-4D6A-B0CA-B214EBBE1A93}" type="pres">
      <dgm:prSet presAssocID="{4E388243-003A-4E39-A687-FB4F3D318627}" presName="hierRoot3" presStyleCnt="0">
        <dgm:presLayoutVars>
          <dgm:hierBranch val="init"/>
        </dgm:presLayoutVars>
      </dgm:prSet>
      <dgm:spPr/>
    </dgm:pt>
    <dgm:pt modelId="{3BCEA2A3-FFBD-4EC5-AF8B-9A0A79065DC7}" type="pres">
      <dgm:prSet presAssocID="{4E388243-003A-4E39-A687-FB4F3D318627}" presName="rootComposite3" presStyleCnt="0"/>
      <dgm:spPr/>
    </dgm:pt>
    <dgm:pt modelId="{934E1488-3CCE-414B-B443-EE8D33C4C520}" type="pres">
      <dgm:prSet presAssocID="{4E388243-003A-4E39-A687-FB4F3D318627}" presName="rootText3" presStyleLbl="asst1" presStyleIdx="0" presStyleCnt="2">
        <dgm:presLayoutVars>
          <dgm:chPref val="3"/>
        </dgm:presLayoutVars>
      </dgm:prSet>
      <dgm:spPr/>
    </dgm:pt>
    <dgm:pt modelId="{9005F030-1745-410F-8D2B-A63C9C75775D}" type="pres">
      <dgm:prSet presAssocID="{4E388243-003A-4E39-A687-FB4F3D318627}" presName="rootConnector3" presStyleLbl="asst1" presStyleIdx="0" presStyleCnt="2"/>
      <dgm:spPr/>
    </dgm:pt>
    <dgm:pt modelId="{B0B9B21D-7BF0-4DB9-B1FE-9F5127A38038}" type="pres">
      <dgm:prSet presAssocID="{4E388243-003A-4E39-A687-FB4F3D318627}" presName="hierChild6" presStyleCnt="0"/>
      <dgm:spPr/>
    </dgm:pt>
    <dgm:pt modelId="{738E6F55-40AC-438D-BF9E-8629011430C8}" type="pres">
      <dgm:prSet presAssocID="{4E388243-003A-4E39-A687-FB4F3D318627}" presName="hierChild7" presStyleCnt="0"/>
      <dgm:spPr/>
    </dgm:pt>
    <dgm:pt modelId="{5BF2653B-7F03-4E38-B45E-1A6AA24BDAF6}" type="pres">
      <dgm:prSet presAssocID="{A57D5B11-CD5C-4B07-B426-B5DB83D080E5}" presName="Name111" presStyleLbl="parChTrans1D2" presStyleIdx="7" presStyleCnt="8"/>
      <dgm:spPr/>
    </dgm:pt>
    <dgm:pt modelId="{076A6D93-2C12-48FF-99BE-BF8B17157DEA}" type="pres">
      <dgm:prSet presAssocID="{93A74A90-75C7-4C0F-91FC-8803A20D6936}" presName="hierRoot3" presStyleCnt="0">
        <dgm:presLayoutVars>
          <dgm:hierBranch val="init"/>
        </dgm:presLayoutVars>
      </dgm:prSet>
      <dgm:spPr/>
    </dgm:pt>
    <dgm:pt modelId="{F2EC2B34-5F25-496B-948B-55E80939C3D5}" type="pres">
      <dgm:prSet presAssocID="{93A74A90-75C7-4C0F-91FC-8803A20D6936}" presName="rootComposite3" presStyleCnt="0"/>
      <dgm:spPr/>
    </dgm:pt>
    <dgm:pt modelId="{5ED35FC0-8276-41F9-B3F6-CED2516D3530}" type="pres">
      <dgm:prSet presAssocID="{93A74A90-75C7-4C0F-91FC-8803A20D6936}" presName="rootText3" presStyleLbl="asst1" presStyleIdx="1" presStyleCnt="2">
        <dgm:presLayoutVars>
          <dgm:chPref val="3"/>
        </dgm:presLayoutVars>
      </dgm:prSet>
      <dgm:spPr>
        <a:prstGeom prst="sun">
          <a:avLst/>
        </a:prstGeom>
      </dgm:spPr>
    </dgm:pt>
    <dgm:pt modelId="{E6241807-B682-48D3-BCF2-987AD0877717}" type="pres">
      <dgm:prSet presAssocID="{93A74A90-75C7-4C0F-91FC-8803A20D6936}" presName="rootConnector3" presStyleLbl="asst1" presStyleIdx="1" presStyleCnt="2"/>
      <dgm:spPr/>
    </dgm:pt>
    <dgm:pt modelId="{3EA961B8-A7F6-441C-859D-DDF45F33D25D}" type="pres">
      <dgm:prSet presAssocID="{93A74A90-75C7-4C0F-91FC-8803A20D6936}" presName="hierChild6" presStyleCnt="0"/>
      <dgm:spPr/>
    </dgm:pt>
    <dgm:pt modelId="{B1453A1E-CD32-4FE6-B914-09BAADE56477}" type="pres">
      <dgm:prSet presAssocID="{93A74A90-75C7-4C0F-91FC-8803A20D6936}" presName="hierChild7" presStyleCnt="0"/>
      <dgm:spPr/>
    </dgm:pt>
  </dgm:ptLst>
  <dgm:cxnLst>
    <dgm:cxn modelId="{C2B85510-6BBD-4140-B632-1168A544F4AB}" type="presOf" srcId="{3A632469-BEA2-41D6-A883-FB41EC7610BB}" destId="{ABF29DA4-B91D-40B1-9A3F-DC261EB9A6E2}" srcOrd="1" destOrd="0" presId="urn:microsoft.com/office/officeart/2005/8/layout/orgChart1"/>
    <dgm:cxn modelId="{46735418-C2B8-484B-894B-D5043BD55659}" type="presOf" srcId="{D5398169-627D-4D21-9F33-2BE2ADD09D74}" destId="{44B897B2-4B76-4BA9-8155-F9326F60F67F}" srcOrd="0" destOrd="0" presId="urn:microsoft.com/office/officeart/2005/8/layout/orgChart1"/>
    <dgm:cxn modelId="{D1C6041D-AF68-4451-8A01-0F7B8E09824C}" type="presOf" srcId="{93A74A90-75C7-4C0F-91FC-8803A20D6936}" destId="{E6241807-B682-48D3-BCF2-987AD0877717}" srcOrd="1" destOrd="0" presId="urn:microsoft.com/office/officeart/2005/8/layout/orgChart1"/>
    <dgm:cxn modelId="{D895B61D-85F7-406C-BC35-39CEE9332B59}" type="presOf" srcId="{18D2EE76-83CC-48B5-9AB1-BEA68CFAF2C1}" destId="{7412DF2F-0A99-4CD3-9251-0A30BC761BA1}" srcOrd="0" destOrd="0" presId="urn:microsoft.com/office/officeart/2005/8/layout/orgChart1"/>
    <dgm:cxn modelId="{68717121-FCA4-404B-99D0-333C7D582E70}" srcId="{17330919-4EE0-4447-B1EA-BA68549D179E}" destId="{2FE40585-1466-4924-84DD-32E94F6DBF68}" srcOrd="1" destOrd="0" parTransId="{C1D612AC-1D5B-46F1-98E7-CE549ACB2F70}" sibTransId="{4EEEEA27-D189-493C-9F50-8EC72C38F9F9}"/>
    <dgm:cxn modelId="{FEA9A321-63D7-4035-AA0B-A2A3356FCFA9}" type="presOf" srcId="{3BCA8060-B03D-43B9-B3F3-2044CA652FA1}" destId="{B6AC117E-BDFA-43FB-9F2C-0ABE48A2B716}" srcOrd="0" destOrd="0" presId="urn:microsoft.com/office/officeart/2005/8/layout/orgChart1"/>
    <dgm:cxn modelId="{D7E4B422-1AAC-48A6-804A-E2B1F883A3F3}" type="presOf" srcId="{3A632469-BEA2-41D6-A883-FB41EC7610BB}" destId="{951B4ED6-F11F-4309-B8E5-D12818B60E9F}" srcOrd="0" destOrd="0" presId="urn:microsoft.com/office/officeart/2005/8/layout/orgChart1"/>
    <dgm:cxn modelId="{6548DD27-DCFC-43D0-83C4-CC6BD012A2E1}" srcId="{0F03E84A-3243-4C4B-9F80-E801E689AD0F}" destId="{569DCA99-E062-4080-8778-23CD5C8E1DEB}" srcOrd="7" destOrd="0" parTransId="{8848BEC9-638C-4C70-863F-CFF9E5DAA540}" sibTransId="{FCF7B883-E950-49E5-8496-A6514B7658D5}"/>
    <dgm:cxn modelId="{FF3D5629-244E-4A82-A687-C6C32B0AFD09}" srcId="{3BCA8060-B03D-43B9-B3F3-2044CA652FA1}" destId="{3A632469-BEA2-41D6-A883-FB41EC7610BB}" srcOrd="1" destOrd="0" parTransId="{43DF1533-9E05-4046-9EA9-686F644C8736}" sibTransId="{487F45F1-5FB9-4D30-BEDF-D026FCF10709}"/>
    <dgm:cxn modelId="{7A2BB92C-AC6B-4DFD-BB35-06D703A223FA}" type="presOf" srcId="{830E4E20-7046-47F2-B165-A25263D27A70}" destId="{CFF0B1C3-3D47-4416-B362-EAB16A588839}" srcOrd="0" destOrd="0" presId="urn:microsoft.com/office/officeart/2005/8/layout/orgChart1"/>
    <dgm:cxn modelId="{3B8C663A-1386-4C18-B463-4B1BE6864369}" type="presOf" srcId="{3BCA8060-B03D-43B9-B3F3-2044CA652FA1}" destId="{B1917B39-E633-4D9E-9391-B0FF3D5475F6}" srcOrd="1" destOrd="0" presId="urn:microsoft.com/office/officeart/2005/8/layout/orgChart1"/>
    <dgm:cxn modelId="{0CCFC33D-9ED2-4858-8EFB-33A051FEE71A}" srcId="{3BCA8060-B03D-43B9-B3F3-2044CA652FA1}" destId="{830E4E20-7046-47F2-B165-A25263D27A70}" srcOrd="0" destOrd="0" parTransId="{5BB3E300-BBE8-4F72-86D1-B367B5D52739}" sibTransId="{17ED068B-D76E-48C1-94E7-4B75658186CB}"/>
    <dgm:cxn modelId="{D32F453F-8EF8-4E80-8D7E-ED5A18E0D69F}" type="presOf" srcId="{D08004F5-618C-45AB-A2D8-F9B5B4357F6F}" destId="{8CB0922A-257A-4650-AA5F-4BBB39F222E3}" srcOrd="1" destOrd="0" presId="urn:microsoft.com/office/officeart/2005/8/layout/orgChart1"/>
    <dgm:cxn modelId="{AD6FE75D-BDD2-4AB0-883B-0B9C3EED72F9}" type="presOf" srcId="{A57D5B11-CD5C-4B07-B426-B5DB83D080E5}" destId="{5BF2653B-7F03-4E38-B45E-1A6AA24BDAF6}" srcOrd="0" destOrd="0" presId="urn:microsoft.com/office/officeart/2005/8/layout/orgChart1"/>
    <dgm:cxn modelId="{13A7AF64-4445-4C69-B41A-7A676E28AE12}" type="presOf" srcId="{569DCA99-E062-4080-8778-23CD5C8E1DEB}" destId="{8E7CACF6-AA2E-4ECB-ABCD-870F43F0B626}" srcOrd="0" destOrd="0" presId="urn:microsoft.com/office/officeart/2005/8/layout/orgChart1"/>
    <dgm:cxn modelId="{57FA3C48-FC71-47C7-8384-0409953C54FA}" type="presOf" srcId="{AC6DA479-4F08-4D14-84DD-FEE78E4A0001}" destId="{52A4FF02-4EA8-4CF2-AB0A-B2D6D74B9EAA}" srcOrd="0" destOrd="0" presId="urn:microsoft.com/office/officeart/2005/8/layout/orgChart1"/>
    <dgm:cxn modelId="{AE06176E-662E-44B5-8A99-EC0D8B46FC8E}" type="presOf" srcId="{569DCA99-E062-4080-8778-23CD5C8E1DEB}" destId="{85E58D9D-9483-4C45-AA00-CED961B6D3FB}" srcOrd="1" destOrd="0" presId="urn:microsoft.com/office/officeart/2005/8/layout/orgChart1"/>
    <dgm:cxn modelId="{3BE65F4E-5446-42A7-80FE-A3A00D196E02}" type="presOf" srcId="{830E4E20-7046-47F2-B165-A25263D27A70}" destId="{768103BF-FA84-410F-83CC-1FB37703B043}" srcOrd="1" destOrd="0" presId="urn:microsoft.com/office/officeart/2005/8/layout/orgChart1"/>
    <dgm:cxn modelId="{BB0D7050-A5D7-4D28-A75D-F410293837A2}" type="presOf" srcId="{64280DF1-0773-4670-AF9F-4F5221C64FA4}" destId="{83D8EBA1-DC17-420A-84B2-34B92D09A4EC}" srcOrd="0" destOrd="0" presId="urn:microsoft.com/office/officeart/2005/8/layout/orgChart1"/>
    <dgm:cxn modelId="{2E306055-1555-471B-BA27-2C525391185A}" type="presOf" srcId="{6C898682-4526-49BB-B7F0-3ACE58CE41B9}" destId="{8D7FB943-47F6-4357-92DC-8F18A50E9E6B}" srcOrd="1" destOrd="0" presId="urn:microsoft.com/office/officeart/2005/8/layout/orgChart1"/>
    <dgm:cxn modelId="{FA8C7455-7BB3-432D-8277-11A748E08CC6}" type="presOf" srcId="{4E388243-003A-4E39-A687-FB4F3D318627}" destId="{9005F030-1745-410F-8D2B-A63C9C75775D}" srcOrd="1" destOrd="0" presId="urn:microsoft.com/office/officeart/2005/8/layout/orgChart1"/>
    <dgm:cxn modelId="{6156E276-B97D-4841-BC80-680BC9162ADF}" type="presOf" srcId="{0F03E84A-3243-4C4B-9F80-E801E689AD0F}" destId="{DB78D1CB-C7A7-42D8-BF98-D00DC73CFA64}" srcOrd="1" destOrd="0" presId="urn:microsoft.com/office/officeart/2005/8/layout/orgChart1"/>
    <dgm:cxn modelId="{0B6C2D57-23F4-4FF8-ACA5-DF0BB259B4FE}" type="presOf" srcId="{5BB3E300-BBE8-4F72-86D1-B367B5D52739}" destId="{1E372E48-B3C5-4A45-8F5F-4E8911250430}" srcOrd="0" destOrd="0" presId="urn:microsoft.com/office/officeart/2005/8/layout/orgChart1"/>
    <dgm:cxn modelId="{E773A578-6A3E-494B-BCA2-DEA62AFBC46F}" type="presOf" srcId="{9CE7F0A2-D1EE-4483-8557-D92DD6A2D2DF}" destId="{E854DD52-FB80-4451-909C-2325A1786A6C}" srcOrd="0" destOrd="0" presId="urn:microsoft.com/office/officeart/2005/8/layout/orgChart1"/>
    <dgm:cxn modelId="{24CB1F7C-41CD-4487-8B45-C516DB6B5875}" type="presOf" srcId="{718A0D7D-A051-4067-9A53-38E9059B0274}" destId="{4336C36E-36E3-4A38-B30C-33D3732339B2}" srcOrd="0" destOrd="0" presId="urn:microsoft.com/office/officeart/2005/8/layout/orgChart1"/>
    <dgm:cxn modelId="{0DB16684-B259-4D2B-BE1E-513B801A7246}" type="presOf" srcId="{64280DF1-0773-4670-AF9F-4F5221C64FA4}" destId="{05A1AED0-2F11-4B2F-93C4-9F385C5E84F7}" srcOrd="1" destOrd="0" presId="urn:microsoft.com/office/officeart/2005/8/layout/orgChart1"/>
    <dgm:cxn modelId="{B049AB84-2F61-4443-8D45-481B4EFFAD5F}" srcId="{0F03E84A-3243-4C4B-9F80-E801E689AD0F}" destId="{D5398169-627D-4D21-9F33-2BE2ADD09D74}" srcOrd="4" destOrd="0" parTransId="{C362D89E-9A33-4A37-8069-3EE066B33196}" sibTransId="{EF672502-FD26-488B-9A44-6C508F720DF8}"/>
    <dgm:cxn modelId="{B557D989-9BB4-469C-9920-8236ECEC93F7}" type="presOf" srcId="{D08004F5-618C-45AB-A2D8-F9B5B4357F6F}" destId="{417BA909-D2C8-4DEE-843A-740632E9C271}" srcOrd="0" destOrd="0" presId="urn:microsoft.com/office/officeart/2005/8/layout/orgChart1"/>
    <dgm:cxn modelId="{A6FE4A8B-4DCE-4926-9878-A725778C4D3F}" srcId="{3BCA8060-B03D-43B9-B3F3-2044CA652FA1}" destId="{64280DF1-0773-4670-AF9F-4F5221C64FA4}" srcOrd="2" destOrd="0" parTransId="{18D2EE76-83CC-48B5-9AB1-BEA68CFAF2C1}" sibTransId="{3E87C870-DF76-45E0-A960-DE4D7B434830}"/>
    <dgm:cxn modelId="{4425E88B-A648-4073-BECE-E6CD0AB7944B}" type="presOf" srcId="{C1D612AC-1D5B-46F1-98E7-CE549ACB2F70}" destId="{07C502F1-DBD7-457B-9028-ECFAB969DF52}" srcOrd="0" destOrd="0" presId="urn:microsoft.com/office/officeart/2005/8/layout/orgChart1"/>
    <dgm:cxn modelId="{F9AB438F-048D-4A40-8D25-E85821B543CA}" type="presOf" srcId="{93A74A90-75C7-4C0F-91FC-8803A20D6936}" destId="{5ED35FC0-8276-41F9-B3F6-CED2516D3530}" srcOrd="0" destOrd="0" presId="urn:microsoft.com/office/officeart/2005/8/layout/orgChart1"/>
    <dgm:cxn modelId="{7A3A7D93-6DD3-4A6C-9B37-1DEFCAFF5B05}" srcId="{0F03E84A-3243-4C4B-9F80-E801E689AD0F}" destId="{17330919-4EE0-4447-B1EA-BA68549D179E}" srcOrd="3" destOrd="0" parTransId="{9CE7F0A2-D1EE-4483-8557-D92DD6A2D2DF}" sibTransId="{F337C315-9EF0-4608-9AA9-C82167F840C4}"/>
    <dgm:cxn modelId="{73F57694-1C30-4EB3-8678-228D7058E378}" type="presOf" srcId="{D5398169-627D-4D21-9F33-2BE2ADD09D74}" destId="{9CEF236A-C436-468B-946C-1991BBD55452}" srcOrd="1" destOrd="0" presId="urn:microsoft.com/office/officeart/2005/8/layout/orgChart1"/>
    <dgm:cxn modelId="{17D48296-6DBA-4A60-A310-9EF95667885C}" type="presOf" srcId="{D269CCDA-97D5-441B-A5BA-59275431702E}" destId="{51528850-DB25-425B-8D69-7270D099D39C}" srcOrd="1" destOrd="0" presId="urn:microsoft.com/office/officeart/2005/8/layout/orgChart1"/>
    <dgm:cxn modelId="{4BAD49A5-C89B-4D6E-9369-C86D7493689F}" type="presOf" srcId="{5F971E18-46B6-4E5B-BF71-A865409AD977}" destId="{DDD9BC52-F9C0-4F1E-95ED-2DB34C811865}" srcOrd="0" destOrd="0" presId="urn:microsoft.com/office/officeart/2005/8/layout/orgChart1"/>
    <dgm:cxn modelId="{826AC3AA-E85D-48E0-8C3B-7A2D6B509766}" srcId="{0F03E84A-3243-4C4B-9F80-E801E689AD0F}" destId="{AC6DA479-4F08-4D14-84DD-FEE78E4A0001}" srcOrd="6" destOrd="0" parTransId="{718A0D7D-A051-4067-9A53-38E9059B0274}" sibTransId="{85B4CE30-098F-4530-883E-81D5E0E7B8F8}"/>
    <dgm:cxn modelId="{377613AC-202B-4E67-81A0-91C52CC5C919}" type="presOf" srcId="{131EB497-7BBB-48A3-80A6-68AC49A3E28D}" destId="{BA88FE38-AD19-40F2-99F5-F14517E2CDD1}" srcOrd="0" destOrd="0" presId="urn:microsoft.com/office/officeart/2005/8/layout/orgChart1"/>
    <dgm:cxn modelId="{ADAFFDAF-8ED9-4FBF-A4E0-321EE5EF509C}" type="presOf" srcId="{AC6DA479-4F08-4D14-84DD-FEE78E4A0001}" destId="{1B8C44F4-0D99-4F76-A4B3-52FC77EC65C1}" srcOrd="1" destOrd="0" presId="urn:microsoft.com/office/officeart/2005/8/layout/orgChart1"/>
    <dgm:cxn modelId="{92F9E4B1-18E2-4361-B7D7-02AF92E01BF2}" type="presOf" srcId="{8848BEC9-638C-4C70-863F-CFF9E5DAA540}" destId="{2DF2B527-A10C-4DEC-A792-987DF2F3A814}" srcOrd="0" destOrd="0" presId="urn:microsoft.com/office/officeart/2005/8/layout/orgChart1"/>
    <dgm:cxn modelId="{8FB906B3-9D7C-4773-AAD4-F8789D4545B7}" srcId="{0F03E84A-3243-4C4B-9F80-E801E689AD0F}" destId="{D08004F5-618C-45AB-A2D8-F9B5B4357F6F}" srcOrd="2" destOrd="0" parTransId="{D47664B7-710C-40AC-B12F-08C70C7D62F9}" sibTransId="{F9035BA4-3867-4D9F-80A7-B2497041FEA7}"/>
    <dgm:cxn modelId="{310294B5-B5F8-48AC-B171-D226A8335E63}" type="presOf" srcId="{A23EF273-A100-4887-9925-6EC8AC4601AF}" destId="{4EF71000-9307-4365-AA68-E2B7D0E10BB8}" srcOrd="0" destOrd="0" presId="urn:microsoft.com/office/officeart/2005/8/layout/orgChart1"/>
    <dgm:cxn modelId="{1FD67CC8-959F-43BE-BDC0-711359AEBFFA}" srcId="{17330919-4EE0-4447-B1EA-BA68549D179E}" destId="{D269CCDA-97D5-441B-A5BA-59275431702E}" srcOrd="0" destOrd="0" parTransId="{51AB4B40-0BBE-4AF1-8C75-599C15B2A156}" sibTransId="{940E31C7-2903-4B73-9124-2E716CED7EB0}"/>
    <dgm:cxn modelId="{7A5AE3CB-D159-471E-98F9-BA50455961A2}" type="presOf" srcId="{17330919-4EE0-4447-B1EA-BA68549D179E}" destId="{AFC20256-CA50-44B3-BC67-CEACC7DF955E}" srcOrd="1" destOrd="0" presId="urn:microsoft.com/office/officeart/2005/8/layout/orgChart1"/>
    <dgm:cxn modelId="{9429F2CB-89BD-4E1B-A816-9F2C9E6018A8}" srcId="{0F03E84A-3243-4C4B-9F80-E801E689AD0F}" destId="{93A74A90-75C7-4C0F-91FC-8803A20D6936}" srcOrd="1" destOrd="0" parTransId="{A57D5B11-CD5C-4B07-B426-B5DB83D080E5}" sibTransId="{4D671064-D432-4469-93EC-566471A80BD8}"/>
    <dgm:cxn modelId="{76C963CC-A602-4C25-BB5E-A6F7BEAC8036}" srcId="{131EB497-7BBB-48A3-80A6-68AC49A3E28D}" destId="{0F03E84A-3243-4C4B-9F80-E801E689AD0F}" srcOrd="0" destOrd="0" parTransId="{F9771494-D9A6-4D59-9E6F-5E445FA60B23}" sibTransId="{46C44C8B-2C85-4D09-914F-1FE70A8EDDB6}"/>
    <dgm:cxn modelId="{D6F456CC-3140-40D9-B58B-CEDAEDCF4F5D}" srcId="{17330919-4EE0-4447-B1EA-BA68549D179E}" destId="{3BCA8060-B03D-43B9-B3F3-2044CA652FA1}" srcOrd="2" destOrd="0" parTransId="{DBAA8CB8-E3A9-4456-887B-A9F5A5F71F33}" sibTransId="{2E9DB8B2-AA69-44F8-AAEB-D90648FEB6A1}"/>
    <dgm:cxn modelId="{26C410D5-7B87-43DE-9AD8-460BF88E6463}" type="presOf" srcId="{6C898682-4526-49BB-B7F0-3ACE58CE41B9}" destId="{E7E5EC8F-9561-4B2C-9B1E-6A964B9C6EEE}" srcOrd="0" destOrd="0" presId="urn:microsoft.com/office/officeart/2005/8/layout/orgChart1"/>
    <dgm:cxn modelId="{C7B419D5-83FE-4B2A-817B-E984CFEBC464}" type="presOf" srcId="{D47664B7-710C-40AC-B12F-08C70C7D62F9}" destId="{4D8B352F-90BA-46A1-A29A-22A37BD2DE5D}" srcOrd="0" destOrd="0" presId="urn:microsoft.com/office/officeart/2005/8/layout/orgChart1"/>
    <dgm:cxn modelId="{C1634EDF-1536-491A-A724-8A69C9D78544}" type="presOf" srcId="{D269CCDA-97D5-441B-A5BA-59275431702E}" destId="{E63DB0E2-A8A5-4F5D-A7EC-EB42034E4D59}" srcOrd="0" destOrd="0" presId="urn:microsoft.com/office/officeart/2005/8/layout/orgChart1"/>
    <dgm:cxn modelId="{D64081E0-A8F1-434E-BC8A-33A4DA978E30}" type="presOf" srcId="{4E388243-003A-4E39-A687-FB4F3D318627}" destId="{934E1488-3CCE-414B-B443-EE8D33C4C520}" srcOrd="0" destOrd="0" presId="urn:microsoft.com/office/officeart/2005/8/layout/orgChart1"/>
    <dgm:cxn modelId="{34932AE1-4686-41FA-A7A1-A123FCFC2EBB}" type="presOf" srcId="{51AB4B40-0BBE-4AF1-8C75-599C15B2A156}" destId="{50405D79-C38E-4ECC-B8C6-0B27F0685EBA}" srcOrd="0" destOrd="0" presId="urn:microsoft.com/office/officeart/2005/8/layout/orgChart1"/>
    <dgm:cxn modelId="{4B14EEE6-84C1-47F9-806E-FB75BCF1AFD6}" type="presOf" srcId="{0F03E84A-3243-4C4B-9F80-E801E689AD0F}" destId="{DB45B13B-6178-4E7F-B8A1-B7BD328F7A3B}" srcOrd="0" destOrd="0" presId="urn:microsoft.com/office/officeart/2005/8/layout/orgChart1"/>
    <dgm:cxn modelId="{1DA403EC-022C-470B-B690-F853B710AFA5}" srcId="{0F03E84A-3243-4C4B-9F80-E801E689AD0F}" destId="{4E388243-003A-4E39-A687-FB4F3D318627}" srcOrd="0" destOrd="0" parTransId="{A23EF273-A100-4887-9925-6EC8AC4601AF}" sibTransId="{D9E0A5B9-92A5-4E12-9FC3-9BE76AE71598}"/>
    <dgm:cxn modelId="{ED05F2EC-EF6B-43EB-BCB3-6BA6A819B0A9}" srcId="{0F03E84A-3243-4C4B-9F80-E801E689AD0F}" destId="{6C898682-4526-49BB-B7F0-3ACE58CE41B9}" srcOrd="5" destOrd="0" parTransId="{5F971E18-46B6-4E5B-BF71-A865409AD977}" sibTransId="{1F70E92D-2AC3-4BE1-9750-728202AF1B21}"/>
    <dgm:cxn modelId="{4DDE3FEF-A163-46A1-9527-28A01ECBFD95}" type="presOf" srcId="{2FE40585-1466-4924-84DD-32E94F6DBF68}" destId="{DE7507FF-E366-4B27-B38C-6A56AF6972A7}" srcOrd="1" destOrd="0" presId="urn:microsoft.com/office/officeart/2005/8/layout/orgChart1"/>
    <dgm:cxn modelId="{997478F1-A2C9-4419-BEC2-D57B2D837BD7}" type="presOf" srcId="{2FE40585-1466-4924-84DD-32E94F6DBF68}" destId="{9FC65EDC-3D9F-420E-83D6-C11E2AFE9159}" srcOrd="0" destOrd="0" presId="urn:microsoft.com/office/officeart/2005/8/layout/orgChart1"/>
    <dgm:cxn modelId="{D18DA5F3-C83B-4449-9FCD-F5846D928CCB}" type="presOf" srcId="{C362D89E-9A33-4A37-8069-3EE066B33196}" destId="{44BE4ECA-D24D-4829-9D4B-CF4ED2FDC973}" srcOrd="0" destOrd="0" presId="urn:microsoft.com/office/officeart/2005/8/layout/orgChart1"/>
    <dgm:cxn modelId="{ED2DBCF5-956D-48AE-9406-00332DAD9DA9}" type="presOf" srcId="{43DF1533-9E05-4046-9EA9-686F644C8736}" destId="{00C77A95-6374-4FFA-B195-A4C51DA50FE1}" srcOrd="0" destOrd="0" presId="urn:microsoft.com/office/officeart/2005/8/layout/orgChart1"/>
    <dgm:cxn modelId="{137860F6-2C46-40B9-A434-24EBFE42DCC8}" type="presOf" srcId="{17330919-4EE0-4447-B1EA-BA68549D179E}" destId="{B8F3B38D-8854-4442-BCFE-D286DC612113}" srcOrd="0" destOrd="0" presId="urn:microsoft.com/office/officeart/2005/8/layout/orgChart1"/>
    <dgm:cxn modelId="{7C3DBAFB-A171-425C-90A9-949738ACD712}" type="presOf" srcId="{DBAA8CB8-E3A9-4456-887B-A9F5A5F71F33}" destId="{216BF53E-D48F-40A9-9657-81050B036F60}" srcOrd="0" destOrd="0" presId="urn:microsoft.com/office/officeart/2005/8/layout/orgChart1"/>
    <dgm:cxn modelId="{B9E51AB4-67C9-42D8-BD41-DD1A500ECFF4}" type="presParOf" srcId="{BA88FE38-AD19-40F2-99F5-F14517E2CDD1}" destId="{C386822E-004F-48D7-B046-D114F6D326D7}" srcOrd="0" destOrd="0" presId="urn:microsoft.com/office/officeart/2005/8/layout/orgChart1"/>
    <dgm:cxn modelId="{6BB59AC9-F71C-40DA-A0D1-8E85B80D75E2}" type="presParOf" srcId="{C386822E-004F-48D7-B046-D114F6D326D7}" destId="{2760BFD3-8C11-43E6-9B13-F4A0B4FEE3F7}" srcOrd="0" destOrd="0" presId="urn:microsoft.com/office/officeart/2005/8/layout/orgChart1"/>
    <dgm:cxn modelId="{6B02D597-10F2-4455-892D-FA29502DBDCB}" type="presParOf" srcId="{2760BFD3-8C11-43E6-9B13-F4A0B4FEE3F7}" destId="{DB45B13B-6178-4E7F-B8A1-B7BD328F7A3B}" srcOrd="0" destOrd="0" presId="urn:microsoft.com/office/officeart/2005/8/layout/orgChart1"/>
    <dgm:cxn modelId="{753C21D0-6B70-40F7-AE2B-9A988322D2D0}" type="presParOf" srcId="{2760BFD3-8C11-43E6-9B13-F4A0B4FEE3F7}" destId="{DB78D1CB-C7A7-42D8-BF98-D00DC73CFA64}" srcOrd="1" destOrd="0" presId="urn:microsoft.com/office/officeart/2005/8/layout/orgChart1"/>
    <dgm:cxn modelId="{BB9607EF-4895-4894-934E-3E7D79626F17}" type="presParOf" srcId="{C386822E-004F-48D7-B046-D114F6D326D7}" destId="{84E46D6E-EAE1-49E4-8E9E-B15080870705}" srcOrd="1" destOrd="0" presId="urn:microsoft.com/office/officeart/2005/8/layout/orgChart1"/>
    <dgm:cxn modelId="{B410EBD7-F884-4E73-8199-C3C2814A6CFA}" type="presParOf" srcId="{84E46D6E-EAE1-49E4-8E9E-B15080870705}" destId="{4D8B352F-90BA-46A1-A29A-22A37BD2DE5D}" srcOrd="0" destOrd="0" presId="urn:microsoft.com/office/officeart/2005/8/layout/orgChart1"/>
    <dgm:cxn modelId="{EC9F4C8C-3659-4AC7-8A29-20618DBBB7A9}" type="presParOf" srcId="{84E46D6E-EAE1-49E4-8E9E-B15080870705}" destId="{E6B471B7-CBF0-4585-8182-4863E950FC35}" srcOrd="1" destOrd="0" presId="urn:microsoft.com/office/officeart/2005/8/layout/orgChart1"/>
    <dgm:cxn modelId="{C19E14EB-9922-4400-AB11-666ACAE09DAB}" type="presParOf" srcId="{E6B471B7-CBF0-4585-8182-4863E950FC35}" destId="{7FCEC821-7598-4F8E-BE32-CC2C326380BF}" srcOrd="0" destOrd="0" presId="urn:microsoft.com/office/officeart/2005/8/layout/orgChart1"/>
    <dgm:cxn modelId="{60CA85F7-EC78-4758-B163-547804F5153D}" type="presParOf" srcId="{7FCEC821-7598-4F8E-BE32-CC2C326380BF}" destId="{417BA909-D2C8-4DEE-843A-740632E9C271}" srcOrd="0" destOrd="0" presId="urn:microsoft.com/office/officeart/2005/8/layout/orgChart1"/>
    <dgm:cxn modelId="{39EE7320-833E-4228-959A-F5CE18EB9B30}" type="presParOf" srcId="{7FCEC821-7598-4F8E-BE32-CC2C326380BF}" destId="{8CB0922A-257A-4650-AA5F-4BBB39F222E3}" srcOrd="1" destOrd="0" presId="urn:microsoft.com/office/officeart/2005/8/layout/orgChart1"/>
    <dgm:cxn modelId="{B74D9CCE-56E0-47E8-B2A3-EC66F6242C92}" type="presParOf" srcId="{E6B471B7-CBF0-4585-8182-4863E950FC35}" destId="{6FA54EDC-ED69-49B0-A953-E0716AEA8262}" srcOrd="1" destOrd="0" presId="urn:microsoft.com/office/officeart/2005/8/layout/orgChart1"/>
    <dgm:cxn modelId="{EF6E29A5-C07D-4924-8C7F-A400F5FC1F3B}" type="presParOf" srcId="{E6B471B7-CBF0-4585-8182-4863E950FC35}" destId="{AA74D2A7-B286-4587-9C87-B63B8163F65D}" srcOrd="2" destOrd="0" presId="urn:microsoft.com/office/officeart/2005/8/layout/orgChart1"/>
    <dgm:cxn modelId="{D66FEB91-FAC4-4AE1-9173-50AA5E50AB35}" type="presParOf" srcId="{84E46D6E-EAE1-49E4-8E9E-B15080870705}" destId="{E854DD52-FB80-4451-909C-2325A1786A6C}" srcOrd="2" destOrd="0" presId="urn:microsoft.com/office/officeart/2005/8/layout/orgChart1"/>
    <dgm:cxn modelId="{BAE7C00B-8A0A-41FD-B2CF-986382470D9E}" type="presParOf" srcId="{84E46D6E-EAE1-49E4-8E9E-B15080870705}" destId="{E97479E3-0900-42A5-A547-7D9F3C48E93E}" srcOrd="3" destOrd="0" presId="urn:microsoft.com/office/officeart/2005/8/layout/orgChart1"/>
    <dgm:cxn modelId="{59744405-2D92-4099-AEBE-F85FAF4638D0}" type="presParOf" srcId="{E97479E3-0900-42A5-A547-7D9F3C48E93E}" destId="{54330FBA-3FF6-45A7-815D-459AB67951EF}" srcOrd="0" destOrd="0" presId="urn:microsoft.com/office/officeart/2005/8/layout/orgChart1"/>
    <dgm:cxn modelId="{D993345A-662A-4EBF-8448-1104639056F4}" type="presParOf" srcId="{54330FBA-3FF6-45A7-815D-459AB67951EF}" destId="{B8F3B38D-8854-4442-BCFE-D286DC612113}" srcOrd="0" destOrd="0" presId="urn:microsoft.com/office/officeart/2005/8/layout/orgChart1"/>
    <dgm:cxn modelId="{64CA123F-5B22-4255-9D9B-3EEA0B9FAA1A}" type="presParOf" srcId="{54330FBA-3FF6-45A7-815D-459AB67951EF}" destId="{AFC20256-CA50-44B3-BC67-CEACC7DF955E}" srcOrd="1" destOrd="0" presId="urn:microsoft.com/office/officeart/2005/8/layout/orgChart1"/>
    <dgm:cxn modelId="{E8F55EC7-DC5B-4605-9288-502500F4C13B}" type="presParOf" srcId="{E97479E3-0900-42A5-A547-7D9F3C48E93E}" destId="{F6484899-39E1-4B5D-8225-5CAB49D78346}" srcOrd="1" destOrd="0" presId="urn:microsoft.com/office/officeart/2005/8/layout/orgChart1"/>
    <dgm:cxn modelId="{38954D93-C086-46C1-B768-48AC1AB6DBE4}" type="presParOf" srcId="{F6484899-39E1-4B5D-8225-5CAB49D78346}" destId="{50405D79-C38E-4ECC-B8C6-0B27F0685EBA}" srcOrd="0" destOrd="0" presId="urn:microsoft.com/office/officeart/2005/8/layout/orgChart1"/>
    <dgm:cxn modelId="{60099B45-C287-44DF-96F1-9E73A31A331C}" type="presParOf" srcId="{F6484899-39E1-4B5D-8225-5CAB49D78346}" destId="{57A090FC-3362-4BC1-BFC8-979A7C17195A}" srcOrd="1" destOrd="0" presId="urn:microsoft.com/office/officeart/2005/8/layout/orgChart1"/>
    <dgm:cxn modelId="{386EDA37-ED3D-4E75-8074-5018BAA519CC}" type="presParOf" srcId="{57A090FC-3362-4BC1-BFC8-979A7C17195A}" destId="{6945B475-9FE4-4496-872C-BD8DCFD42AE1}" srcOrd="0" destOrd="0" presId="urn:microsoft.com/office/officeart/2005/8/layout/orgChart1"/>
    <dgm:cxn modelId="{F6F7D6D2-F5E1-4CBD-BA88-3E60A1C00228}" type="presParOf" srcId="{6945B475-9FE4-4496-872C-BD8DCFD42AE1}" destId="{E63DB0E2-A8A5-4F5D-A7EC-EB42034E4D59}" srcOrd="0" destOrd="0" presId="urn:microsoft.com/office/officeart/2005/8/layout/orgChart1"/>
    <dgm:cxn modelId="{F0889EA3-3F6F-4085-9F82-9392D437440C}" type="presParOf" srcId="{6945B475-9FE4-4496-872C-BD8DCFD42AE1}" destId="{51528850-DB25-425B-8D69-7270D099D39C}" srcOrd="1" destOrd="0" presId="urn:microsoft.com/office/officeart/2005/8/layout/orgChart1"/>
    <dgm:cxn modelId="{83576308-1891-41D8-8841-BC78E22D5C2E}" type="presParOf" srcId="{57A090FC-3362-4BC1-BFC8-979A7C17195A}" destId="{6444CFF3-A86D-4D0C-84F9-3502B6E2647A}" srcOrd="1" destOrd="0" presId="urn:microsoft.com/office/officeart/2005/8/layout/orgChart1"/>
    <dgm:cxn modelId="{1074C29B-0EF7-4CB0-B94D-4134BDDC0146}" type="presParOf" srcId="{57A090FC-3362-4BC1-BFC8-979A7C17195A}" destId="{DB6C7D54-7CBE-4B76-9A20-BB5E0F6CCBE7}" srcOrd="2" destOrd="0" presId="urn:microsoft.com/office/officeart/2005/8/layout/orgChart1"/>
    <dgm:cxn modelId="{9D7492BF-497E-4A4C-8BBB-C66ABC08EFDA}" type="presParOf" srcId="{F6484899-39E1-4B5D-8225-5CAB49D78346}" destId="{07C502F1-DBD7-457B-9028-ECFAB969DF52}" srcOrd="2" destOrd="0" presId="urn:microsoft.com/office/officeart/2005/8/layout/orgChart1"/>
    <dgm:cxn modelId="{9EC9BAD9-28AF-4092-9C15-F96B8E0CEF91}" type="presParOf" srcId="{F6484899-39E1-4B5D-8225-5CAB49D78346}" destId="{E701B206-3461-4329-9488-69D5CFE371A0}" srcOrd="3" destOrd="0" presId="urn:microsoft.com/office/officeart/2005/8/layout/orgChart1"/>
    <dgm:cxn modelId="{CE07DC5D-9C17-4609-A79A-D95F86D20545}" type="presParOf" srcId="{E701B206-3461-4329-9488-69D5CFE371A0}" destId="{FD62E2B0-B9FD-4178-88A4-F30FCE894B24}" srcOrd="0" destOrd="0" presId="urn:microsoft.com/office/officeart/2005/8/layout/orgChart1"/>
    <dgm:cxn modelId="{CEB53A93-E66D-48B0-A281-A04EB382FBBC}" type="presParOf" srcId="{FD62E2B0-B9FD-4178-88A4-F30FCE894B24}" destId="{9FC65EDC-3D9F-420E-83D6-C11E2AFE9159}" srcOrd="0" destOrd="0" presId="urn:microsoft.com/office/officeart/2005/8/layout/orgChart1"/>
    <dgm:cxn modelId="{AE449407-1CE9-49CD-A8AD-0CF8F3DF9574}" type="presParOf" srcId="{FD62E2B0-B9FD-4178-88A4-F30FCE894B24}" destId="{DE7507FF-E366-4B27-B38C-6A56AF6972A7}" srcOrd="1" destOrd="0" presId="urn:microsoft.com/office/officeart/2005/8/layout/orgChart1"/>
    <dgm:cxn modelId="{4F8C5B0B-9761-4DF5-8667-EAA0C0B2A957}" type="presParOf" srcId="{E701B206-3461-4329-9488-69D5CFE371A0}" destId="{E7D0F609-495A-4915-BF96-F79EC139540C}" srcOrd="1" destOrd="0" presId="urn:microsoft.com/office/officeart/2005/8/layout/orgChart1"/>
    <dgm:cxn modelId="{45E2489D-CA72-47D9-A163-BDA467478D10}" type="presParOf" srcId="{E701B206-3461-4329-9488-69D5CFE371A0}" destId="{07092971-FDB9-4EAB-8CE1-07EDB0A243C1}" srcOrd="2" destOrd="0" presId="urn:microsoft.com/office/officeart/2005/8/layout/orgChart1"/>
    <dgm:cxn modelId="{D97165F5-DC32-4257-A642-B838C9D36277}" type="presParOf" srcId="{F6484899-39E1-4B5D-8225-5CAB49D78346}" destId="{216BF53E-D48F-40A9-9657-81050B036F60}" srcOrd="4" destOrd="0" presId="urn:microsoft.com/office/officeart/2005/8/layout/orgChart1"/>
    <dgm:cxn modelId="{2EC08E5F-6830-4F30-A7A0-028877D22F53}" type="presParOf" srcId="{F6484899-39E1-4B5D-8225-5CAB49D78346}" destId="{8A6CD51A-DAF5-47AA-B937-3FF5E0CB15BC}" srcOrd="5" destOrd="0" presId="urn:microsoft.com/office/officeart/2005/8/layout/orgChart1"/>
    <dgm:cxn modelId="{A2719A62-4079-4962-A9B9-ACD334EAF931}" type="presParOf" srcId="{8A6CD51A-DAF5-47AA-B937-3FF5E0CB15BC}" destId="{F8E3A025-474C-43BF-BFB0-6A6DDBCD031E}" srcOrd="0" destOrd="0" presId="urn:microsoft.com/office/officeart/2005/8/layout/orgChart1"/>
    <dgm:cxn modelId="{2FE85B24-C26F-4BE8-B447-3A922D8EE3F7}" type="presParOf" srcId="{F8E3A025-474C-43BF-BFB0-6A6DDBCD031E}" destId="{B6AC117E-BDFA-43FB-9F2C-0ABE48A2B716}" srcOrd="0" destOrd="0" presId="urn:microsoft.com/office/officeart/2005/8/layout/orgChart1"/>
    <dgm:cxn modelId="{BEDCEFB9-F211-4B30-9470-A0D07F9DC904}" type="presParOf" srcId="{F8E3A025-474C-43BF-BFB0-6A6DDBCD031E}" destId="{B1917B39-E633-4D9E-9391-B0FF3D5475F6}" srcOrd="1" destOrd="0" presId="urn:microsoft.com/office/officeart/2005/8/layout/orgChart1"/>
    <dgm:cxn modelId="{998DC1B5-25EB-499E-9D71-38FA2878B3D7}" type="presParOf" srcId="{8A6CD51A-DAF5-47AA-B937-3FF5E0CB15BC}" destId="{345C85E4-5004-47A2-91C3-6C34A1863E88}" srcOrd="1" destOrd="0" presId="urn:microsoft.com/office/officeart/2005/8/layout/orgChart1"/>
    <dgm:cxn modelId="{9503C4A9-1D66-4F4C-AF21-C8BCEFF1B209}" type="presParOf" srcId="{345C85E4-5004-47A2-91C3-6C34A1863E88}" destId="{1E372E48-B3C5-4A45-8F5F-4E8911250430}" srcOrd="0" destOrd="0" presId="urn:microsoft.com/office/officeart/2005/8/layout/orgChart1"/>
    <dgm:cxn modelId="{8954C775-7F68-453E-8D73-C8911F1DAB38}" type="presParOf" srcId="{345C85E4-5004-47A2-91C3-6C34A1863E88}" destId="{99D4EAFA-25B5-48AD-A3DD-8272EC62DDF2}" srcOrd="1" destOrd="0" presId="urn:microsoft.com/office/officeart/2005/8/layout/orgChart1"/>
    <dgm:cxn modelId="{DD1E6ADE-D494-4C69-99E8-825AA5A829BB}" type="presParOf" srcId="{99D4EAFA-25B5-48AD-A3DD-8272EC62DDF2}" destId="{CD6CF548-892A-4D16-8C51-DDCCDA7D2C2C}" srcOrd="0" destOrd="0" presId="urn:microsoft.com/office/officeart/2005/8/layout/orgChart1"/>
    <dgm:cxn modelId="{045E5169-02E2-4E1D-9FAA-12172F8889FE}" type="presParOf" srcId="{CD6CF548-892A-4D16-8C51-DDCCDA7D2C2C}" destId="{CFF0B1C3-3D47-4416-B362-EAB16A588839}" srcOrd="0" destOrd="0" presId="urn:microsoft.com/office/officeart/2005/8/layout/orgChart1"/>
    <dgm:cxn modelId="{7A16F6C6-4387-4A3C-A185-3B61B5510309}" type="presParOf" srcId="{CD6CF548-892A-4D16-8C51-DDCCDA7D2C2C}" destId="{768103BF-FA84-410F-83CC-1FB37703B043}" srcOrd="1" destOrd="0" presId="urn:microsoft.com/office/officeart/2005/8/layout/orgChart1"/>
    <dgm:cxn modelId="{5D6C6BBD-FDC1-47F2-B340-ACC6902D9B44}" type="presParOf" srcId="{99D4EAFA-25B5-48AD-A3DD-8272EC62DDF2}" destId="{2EAD21B0-4C4B-4CB3-A5AF-5640139FD81E}" srcOrd="1" destOrd="0" presId="urn:microsoft.com/office/officeart/2005/8/layout/orgChart1"/>
    <dgm:cxn modelId="{29B42F3A-4D81-43FC-A699-3DC544685D0C}" type="presParOf" srcId="{99D4EAFA-25B5-48AD-A3DD-8272EC62DDF2}" destId="{847B368F-54ED-44D9-A8B3-0955A07BB4F9}" srcOrd="2" destOrd="0" presId="urn:microsoft.com/office/officeart/2005/8/layout/orgChart1"/>
    <dgm:cxn modelId="{1DEB3CE2-04E0-4A3F-B41C-3FC6AC4A3017}" type="presParOf" srcId="{345C85E4-5004-47A2-91C3-6C34A1863E88}" destId="{00C77A95-6374-4FFA-B195-A4C51DA50FE1}" srcOrd="2" destOrd="0" presId="urn:microsoft.com/office/officeart/2005/8/layout/orgChart1"/>
    <dgm:cxn modelId="{C7D94577-CB12-47D5-AE1D-38655E779706}" type="presParOf" srcId="{345C85E4-5004-47A2-91C3-6C34A1863E88}" destId="{35B81FBC-C2DD-4430-AA16-FD304B68ED0A}" srcOrd="3" destOrd="0" presId="urn:microsoft.com/office/officeart/2005/8/layout/orgChart1"/>
    <dgm:cxn modelId="{028C36CA-84BD-4F57-9DDF-1F6E96344CE3}" type="presParOf" srcId="{35B81FBC-C2DD-4430-AA16-FD304B68ED0A}" destId="{0B74B0DF-EE82-467C-8280-D00692612DCA}" srcOrd="0" destOrd="0" presId="urn:microsoft.com/office/officeart/2005/8/layout/orgChart1"/>
    <dgm:cxn modelId="{099FA900-56C6-490D-90D7-8735F184B0FD}" type="presParOf" srcId="{0B74B0DF-EE82-467C-8280-D00692612DCA}" destId="{951B4ED6-F11F-4309-B8E5-D12818B60E9F}" srcOrd="0" destOrd="0" presId="urn:microsoft.com/office/officeart/2005/8/layout/orgChart1"/>
    <dgm:cxn modelId="{6239CBE5-CD62-4451-BDC9-1E07B678B041}" type="presParOf" srcId="{0B74B0DF-EE82-467C-8280-D00692612DCA}" destId="{ABF29DA4-B91D-40B1-9A3F-DC261EB9A6E2}" srcOrd="1" destOrd="0" presId="urn:microsoft.com/office/officeart/2005/8/layout/orgChart1"/>
    <dgm:cxn modelId="{E96867FC-7647-4551-85C4-E85AF5ACBEB5}" type="presParOf" srcId="{35B81FBC-C2DD-4430-AA16-FD304B68ED0A}" destId="{5BBDD3A4-57BB-4BEF-83A8-C6A9101402FE}" srcOrd="1" destOrd="0" presId="urn:microsoft.com/office/officeart/2005/8/layout/orgChart1"/>
    <dgm:cxn modelId="{AF7C3239-FFD1-4E5C-80F6-D05C6081E5AF}" type="presParOf" srcId="{35B81FBC-C2DD-4430-AA16-FD304B68ED0A}" destId="{04A10279-EC85-4FB3-B865-BD280655D2AF}" srcOrd="2" destOrd="0" presId="urn:microsoft.com/office/officeart/2005/8/layout/orgChart1"/>
    <dgm:cxn modelId="{F94429A2-BDF6-454A-B5D0-C6A4578E52B2}" type="presParOf" srcId="{345C85E4-5004-47A2-91C3-6C34A1863E88}" destId="{7412DF2F-0A99-4CD3-9251-0A30BC761BA1}" srcOrd="4" destOrd="0" presId="urn:microsoft.com/office/officeart/2005/8/layout/orgChart1"/>
    <dgm:cxn modelId="{B98AD7F0-C0ED-4B4E-A15C-6DF970FE68CC}" type="presParOf" srcId="{345C85E4-5004-47A2-91C3-6C34A1863E88}" destId="{BD13DEF2-57C1-4D54-8F78-DBD2DFF7D8D4}" srcOrd="5" destOrd="0" presId="urn:microsoft.com/office/officeart/2005/8/layout/orgChart1"/>
    <dgm:cxn modelId="{6E469618-D6C7-4AF0-90C8-599B51649F74}" type="presParOf" srcId="{BD13DEF2-57C1-4D54-8F78-DBD2DFF7D8D4}" destId="{A470B162-349E-40B6-9B25-AC8BDB5BD313}" srcOrd="0" destOrd="0" presId="urn:microsoft.com/office/officeart/2005/8/layout/orgChart1"/>
    <dgm:cxn modelId="{404952A8-C4BA-4F72-AC03-68166D984AC9}" type="presParOf" srcId="{A470B162-349E-40B6-9B25-AC8BDB5BD313}" destId="{83D8EBA1-DC17-420A-84B2-34B92D09A4EC}" srcOrd="0" destOrd="0" presId="urn:microsoft.com/office/officeart/2005/8/layout/orgChart1"/>
    <dgm:cxn modelId="{EF182F21-212A-42BE-84F5-DC5B2CFC8A9E}" type="presParOf" srcId="{A470B162-349E-40B6-9B25-AC8BDB5BD313}" destId="{05A1AED0-2F11-4B2F-93C4-9F385C5E84F7}" srcOrd="1" destOrd="0" presId="urn:microsoft.com/office/officeart/2005/8/layout/orgChart1"/>
    <dgm:cxn modelId="{851B9E7A-9218-4A6C-8281-9EA2B04783C4}" type="presParOf" srcId="{BD13DEF2-57C1-4D54-8F78-DBD2DFF7D8D4}" destId="{A3D9BE0C-F76F-473C-95EF-63D3508C2154}" srcOrd="1" destOrd="0" presId="urn:microsoft.com/office/officeart/2005/8/layout/orgChart1"/>
    <dgm:cxn modelId="{E386D1B3-B477-4005-A31B-E5AEECB4B153}" type="presParOf" srcId="{BD13DEF2-57C1-4D54-8F78-DBD2DFF7D8D4}" destId="{C05C47BB-8657-401C-B168-A22E10636BBF}" srcOrd="2" destOrd="0" presId="urn:microsoft.com/office/officeart/2005/8/layout/orgChart1"/>
    <dgm:cxn modelId="{763F326B-C231-4306-AD65-82A2853D9A6D}" type="presParOf" srcId="{8A6CD51A-DAF5-47AA-B937-3FF5E0CB15BC}" destId="{FECF1961-8BAF-4F42-966A-B06E980DF781}" srcOrd="2" destOrd="0" presId="urn:microsoft.com/office/officeart/2005/8/layout/orgChart1"/>
    <dgm:cxn modelId="{77903143-91D8-4EE5-BD13-578A65A02C04}" type="presParOf" srcId="{E97479E3-0900-42A5-A547-7D9F3C48E93E}" destId="{81EE2A3A-F6C1-4365-A239-E9B4A0197993}" srcOrd="2" destOrd="0" presId="urn:microsoft.com/office/officeart/2005/8/layout/orgChart1"/>
    <dgm:cxn modelId="{3D208686-AF1C-4C8B-864F-9BBFDBB38CF8}" type="presParOf" srcId="{84E46D6E-EAE1-49E4-8E9E-B15080870705}" destId="{44BE4ECA-D24D-4829-9D4B-CF4ED2FDC973}" srcOrd="4" destOrd="0" presId="urn:microsoft.com/office/officeart/2005/8/layout/orgChart1"/>
    <dgm:cxn modelId="{5CBCFB55-73E8-4E77-AD9F-6A46EBB0F222}" type="presParOf" srcId="{84E46D6E-EAE1-49E4-8E9E-B15080870705}" destId="{99382525-5E79-413E-A5DF-ADC619F1EBDA}" srcOrd="5" destOrd="0" presId="urn:microsoft.com/office/officeart/2005/8/layout/orgChart1"/>
    <dgm:cxn modelId="{02E6CD4C-36F0-4110-84A0-ED37A3E91482}" type="presParOf" srcId="{99382525-5E79-413E-A5DF-ADC619F1EBDA}" destId="{AE5F4DF0-5191-4C1C-9A4A-3CB7A4E740D3}" srcOrd="0" destOrd="0" presId="urn:microsoft.com/office/officeart/2005/8/layout/orgChart1"/>
    <dgm:cxn modelId="{A3D5676C-DAA6-4957-B571-FAE8F5481EC5}" type="presParOf" srcId="{AE5F4DF0-5191-4C1C-9A4A-3CB7A4E740D3}" destId="{44B897B2-4B76-4BA9-8155-F9326F60F67F}" srcOrd="0" destOrd="0" presId="urn:microsoft.com/office/officeart/2005/8/layout/orgChart1"/>
    <dgm:cxn modelId="{AC4E673D-67AB-4465-97C9-585968E75CD1}" type="presParOf" srcId="{AE5F4DF0-5191-4C1C-9A4A-3CB7A4E740D3}" destId="{9CEF236A-C436-468B-946C-1991BBD55452}" srcOrd="1" destOrd="0" presId="urn:microsoft.com/office/officeart/2005/8/layout/orgChart1"/>
    <dgm:cxn modelId="{B9180764-61B7-41EE-BABD-BB88F4E9EC37}" type="presParOf" srcId="{99382525-5E79-413E-A5DF-ADC619F1EBDA}" destId="{87FB4C92-A129-4E5D-9EA5-DD25828EB263}" srcOrd="1" destOrd="0" presId="urn:microsoft.com/office/officeart/2005/8/layout/orgChart1"/>
    <dgm:cxn modelId="{F0741309-24F9-4F85-A318-5A212DD033B0}" type="presParOf" srcId="{99382525-5E79-413E-A5DF-ADC619F1EBDA}" destId="{81C7977A-C8A9-4826-B75F-2093D53A4E83}" srcOrd="2" destOrd="0" presId="urn:microsoft.com/office/officeart/2005/8/layout/orgChart1"/>
    <dgm:cxn modelId="{8DCC11A2-F6FA-4263-B22C-E718213570D6}" type="presParOf" srcId="{84E46D6E-EAE1-49E4-8E9E-B15080870705}" destId="{DDD9BC52-F9C0-4F1E-95ED-2DB34C811865}" srcOrd="6" destOrd="0" presId="urn:microsoft.com/office/officeart/2005/8/layout/orgChart1"/>
    <dgm:cxn modelId="{A2B48A6E-4BD2-4B09-9128-392E164157DE}" type="presParOf" srcId="{84E46D6E-EAE1-49E4-8E9E-B15080870705}" destId="{475E1614-38D1-4D04-980B-6BB2C30B661F}" srcOrd="7" destOrd="0" presId="urn:microsoft.com/office/officeart/2005/8/layout/orgChart1"/>
    <dgm:cxn modelId="{4143EA04-4388-490C-AEE4-AC892624FE40}" type="presParOf" srcId="{475E1614-38D1-4D04-980B-6BB2C30B661F}" destId="{07FB81AB-EE30-478D-BFFC-A0B2D9A20D18}" srcOrd="0" destOrd="0" presId="urn:microsoft.com/office/officeart/2005/8/layout/orgChart1"/>
    <dgm:cxn modelId="{73184C3B-54CD-4648-B25C-643547515EBB}" type="presParOf" srcId="{07FB81AB-EE30-478D-BFFC-A0B2D9A20D18}" destId="{E7E5EC8F-9561-4B2C-9B1E-6A964B9C6EEE}" srcOrd="0" destOrd="0" presId="urn:microsoft.com/office/officeart/2005/8/layout/orgChart1"/>
    <dgm:cxn modelId="{A308A7B2-109C-4DCF-A63F-34F000AA1D3F}" type="presParOf" srcId="{07FB81AB-EE30-478D-BFFC-A0B2D9A20D18}" destId="{8D7FB943-47F6-4357-92DC-8F18A50E9E6B}" srcOrd="1" destOrd="0" presId="urn:microsoft.com/office/officeart/2005/8/layout/orgChart1"/>
    <dgm:cxn modelId="{1FFFF355-B17E-4012-AA96-FCBDF8A0EB46}" type="presParOf" srcId="{475E1614-38D1-4D04-980B-6BB2C30B661F}" destId="{F278F0F7-FB3A-49D9-92F1-F3350472278E}" srcOrd="1" destOrd="0" presId="urn:microsoft.com/office/officeart/2005/8/layout/orgChart1"/>
    <dgm:cxn modelId="{4B7432B0-B15C-40D9-BF08-B8639915F9F5}" type="presParOf" srcId="{475E1614-38D1-4D04-980B-6BB2C30B661F}" destId="{896FDAFF-865B-4C39-AA41-BD9DA31B82D2}" srcOrd="2" destOrd="0" presId="urn:microsoft.com/office/officeart/2005/8/layout/orgChart1"/>
    <dgm:cxn modelId="{2788CC3D-25A9-47FA-BE4A-122533B95FDB}" type="presParOf" srcId="{84E46D6E-EAE1-49E4-8E9E-B15080870705}" destId="{4336C36E-36E3-4A38-B30C-33D3732339B2}" srcOrd="8" destOrd="0" presId="urn:microsoft.com/office/officeart/2005/8/layout/orgChart1"/>
    <dgm:cxn modelId="{BC5BC25D-5C3B-4D98-84A4-FFF7464A55EA}" type="presParOf" srcId="{84E46D6E-EAE1-49E4-8E9E-B15080870705}" destId="{A4CDF8AD-B107-4113-8044-6D9FC8D8DAF9}" srcOrd="9" destOrd="0" presId="urn:microsoft.com/office/officeart/2005/8/layout/orgChart1"/>
    <dgm:cxn modelId="{59D92B46-D376-42E0-95A2-EBA77B72B3AB}" type="presParOf" srcId="{A4CDF8AD-B107-4113-8044-6D9FC8D8DAF9}" destId="{7066AE88-FB04-41BD-8401-83EB765B984B}" srcOrd="0" destOrd="0" presId="urn:microsoft.com/office/officeart/2005/8/layout/orgChart1"/>
    <dgm:cxn modelId="{7A4C5019-D696-41EE-8874-2211ED471870}" type="presParOf" srcId="{7066AE88-FB04-41BD-8401-83EB765B984B}" destId="{52A4FF02-4EA8-4CF2-AB0A-B2D6D74B9EAA}" srcOrd="0" destOrd="0" presId="urn:microsoft.com/office/officeart/2005/8/layout/orgChart1"/>
    <dgm:cxn modelId="{8A83E8DB-2766-46F7-9BEB-C20531708130}" type="presParOf" srcId="{7066AE88-FB04-41BD-8401-83EB765B984B}" destId="{1B8C44F4-0D99-4F76-A4B3-52FC77EC65C1}" srcOrd="1" destOrd="0" presId="urn:microsoft.com/office/officeart/2005/8/layout/orgChart1"/>
    <dgm:cxn modelId="{A9032A4B-3058-4F28-BAA2-2590E8804394}" type="presParOf" srcId="{A4CDF8AD-B107-4113-8044-6D9FC8D8DAF9}" destId="{0B21F34A-08A8-4953-B256-D6E9FAE32BE6}" srcOrd="1" destOrd="0" presId="urn:microsoft.com/office/officeart/2005/8/layout/orgChart1"/>
    <dgm:cxn modelId="{5C0EA10C-08D1-476B-9257-03E4B99907FE}" type="presParOf" srcId="{A4CDF8AD-B107-4113-8044-6D9FC8D8DAF9}" destId="{817F82DB-2510-47FE-9AD2-20FF95B6A887}" srcOrd="2" destOrd="0" presId="urn:microsoft.com/office/officeart/2005/8/layout/orgChart1"/>
    <dgm:cxn modelId="{FA4FF5D4-7DEA-4F2B-A819-376183093185}" type="presParOf" srcId="{84E46D6E-EAE1-49E4-8E9E-B15080870705}" destId="{2DF2B527-A10C-4DEC-A792-987DF2F3A814}" srcOrd="10" destOrd="0" presId="urn:microsoft.com/office/officeart/2005/8/layout/orgChart1"/>
    <dgm:cxn modelId="{8817322C-E7A9-4BE0-B41B-1C707E3606F5}" type="presParOf" srcId="{84E46D6E-EAE1-49E4-8E9E-B15080870705}" destId="{47CFCB13-46D4-4960-8A83-C39A5925D4D7}" srcOrd="11" destOrd="0" presId="urn:microsoft.com/office/officeart/2005/8/layout/orgChart1"/>
    <dgm:cxn modelId="{E3D11B3B-D809-4BD6-9EA4-09017481452B}" type="presParOf" srcId="{47CFCB13-46D4-4960-8A83-C39A5925D4D7}" destId="{003CB504-2FBE-441C-9B1B-D143E137AECB}" srcOrd="0" destOrd="0" presId="urn:microsoft.com/office/officeart/2005/8/layout/orgChart1"/>
    <dgm:cxn modelId="{039A2756-E4CF-412E-A8EB-52F1700F814F}" type="presParOf" srcId="{003CB504-2FBE-441C-9B1B-D143E137AECB}" destId="{8E7CACF6-AA2E-4ECB-ABCD-870F43F0B626}" srcOrd="0" destOrd="0" presId="urn:microsoft.com/office/officeart/2005/8/layout/orgChart1"/>
    <dgm:cxn modelId="{0B4AC78D-DC48-4D43-B942-56E5A5D50338}" type="presParOf" srcId="{003CB504-2FBE-441C-9B1B-D143E137AECB}" destId="{85E58D9D-9483-4C45-AA00-CED961B6D3FB}" srcOrd="1" destOrd="0" presId="urn:microsoft.com/office/officeart/2005/8/layout/orgChart1"/>
    <dgm:cxn modelId="{5CDC2F1C-1862-4251-9EFB-19DD51531DBE}" type="presParOf" srcId="{47CFCB13-46D4-4960-8A83-C39A5925D4D7}" destId="{5AA8166D-476D-43D4-9D07-19B2030FEFB5}" srcOrd="1" destOrd="0" presId="urn:microsoft.com/office/officeart/2005/8/layout/orgChart1"/>
    <dgm:cxn modelId="{0D159262-A8C1-4FE9-91CD-24099914B8C7}" type="presParOf" srcId="{47CFCB13-46D4-4960-8A83-C39A5925D4D7}" destId="{D330445F-8E8C-4130-93DD-20F3938FA000}" srcOrd="2" destOrd="0" presId="urn:microsoft.com/office/officeart/2005/8/layout/orgChart1"/>
    <dgm:cxn modelId="{00840D1A-6BCC-43C9-AAB9-3F8752D70D32}" type="presParOf" srcId="{C386822E-004F-48D7-B046-D114F6D326D7}" destId="{09C7DA71-2379-439C-B97A-5854DF85F885}" srcOrd="2" destOrd="0" presId="urn:microsoft.com/office/officeart/2005/8/layout/orgChart1"/>
    <dgm:cxn modelId="{AE042E01-ABCD-49BC-8D0B-AA0A5BAE9140}" type="presParOf" srcId="{09C7DA71-2379-439C-B97A-5854DF85F885}" destId="{4EF71000-9307-4365-AA68-E2B7D0E10BB8}" srcOrd="0" destOrd="0" presId="urn:microsoft.com/office/officeart/2005/8/layout/orgChart1"/>
    <dgm:cxn modelId="{4EA38CCE-703B-45FF-8FCB-6A919400E36E}" type="presParOf" srcId="{09C7DA71-2379-439C-B97A-5854DF85F885}" destId="{5E841C09-9976-4D6A-B0CA-B214EBBE1A93}" srcOrd="1" destOrd="0" presId="urn:microsoft.com/office/officeart/2005/8/layout/orgChart1"/>
    <dgm:cxn modelId="{1EE0E45A-CE8B-4054-A357-4FA0EC2A2D9C}" type="presParOf" srcId="{5E841C09-9976-4D6A-B0CA-B214EBBE1A93}" destId="{3BCEA2A3-FFBD-4EC5-AF8B-9A0A79065DC7}" srcOrd="0" destOrd="0" presId="urn:microsoft.com/office/officeart/2005/8/layout/orgChart1"/>
    <dgm:cxn modelId="{865B03B3-2448-42E7-B334-20FB506FD3F6}" type="presParOf" srcId="{3BCEA2A3-FFBD-4EC5-AF8B-9A0A79065DC7}" destId="{934E1488-3CCE-414B-B443-EE8D33C4C520}" srcOrd="0" destOrd="0" presId="urn:microsoft.com/office/officeart/2005/8/layout/orgChart1"/>
    <dgm:cxn modelId="{AD6555C9-7C47-4E5A-894C-E8D270F86E92}" type="presParOf" srcId="{3BCEA2A3-FFBD-4EC5-AF8B-9A0A79065DC7}" destId="{9005F030-1745-410F-8D2B-A63C9C75775D}" srcOrd="1" destOrd="0" presId="urn:microsoft.com/office/officeart/2005/8/layout/orgChart1"/>
    <dgm:cxn modelId="{F5A96D4C-B5E0-4396-A39B-B9E54B6B842E}" type="presParOf" srcId="{5E841C09-9976-4D6A-B0CA-B214EBBE1A93}" destId="{B0B9B21D-7BF0-4DB9-B1FE-9F5127A38038}" srcOrd="1" destOrd="0" presId="urn:microsoft.com/office/officeart/2005/8/layout/orgChart1"/>
    <dgm:cxn modelId="{27B541B0-3F99-4D76-8A05-80D4316B7ACE}" type="presParOf" srcId="{5E841C09-9976-4D6A-B0CA-B214EBBE1A93}" destId="{738E6F55-40AC-438D-BF9E-8629011430C8}" srcOrd="2" destOrd="0" presId="urn:microsoft.com/office/officeart/2005/8/layout/orgChart1"/>
    <dgm:cxn modelId="{E98F0D61-CFE3-4864-8CE1-93FEDCF25AF1}" type="presParOf" srcId="{09C7DA71-2379-439C-B97A-5854DF85F885}" destId="{5BF2653B-7F03-4E38-B45E-1A6AA24BDAF6}" srcOrd="2" destOrd="0" presId="urn:microsoft.com/office/officeart/2005/8/layout/orgChart1"/>
    <dgm:cxn modelId="{A8EC0E33-23E9-40AA-BBA7-18D666ACCB96}" type="presParOf" srcId="{09C7DA71-2379-439C-B97A-5854DF85F885}" destId="{076A6D93-2C12-48FF-99BE-BF8B17157DEA}" srcOrd="3" destOrd="0" presId="urn:microsoft.com/office/officeart/2005/8/layout/orgChart1"/>
    <dgm:cxn modelId="{49D0636B-2DA2-45FD-B34C-DA5C01EC1D2F}" type="presParOf" srcId="{076A6D93-2C12-48FF-99BE-BF8B17157DEA}" destId="{F2EC2B34-5F25-496B-948B-55E80939C3D5}" srcOrd="0" destOrd="0" presId="urn:microsoft.com/office/officeart/2005/8/layout/orgChart1"/>
    <dgm:cxn modelId="{83B9B583-7C23-46E2-A8AF-E7A1CF83FD66}" type="presParOf" srcId="{F2EC2B34-5F25-496B-948B-55E80939C3D5}" destId="{5ED35FC0-8276-41F9-B3F6-CED2516D3530}" srcOrd="0" destOrd="0" presId="urn:microsoft.com/office/officeart/2005/8/layout/orgChart1"/>
    <dgm:cxn modelId="{3A4171F4-2E81-4B02-96C7-CEE68343C17D}" type="presParOf" srcId="{F2EC2B34-5F25-496B-948B-55E80939C3D5}" destId="{E6241807-B682-48D3-BCF2-987AD0877717}" srcOrd="1" destOrd="0" presId="urn:microsoft.com/office/officeart/2005/8/layout/orgChart1"/>
    <dgm:cxn modelId="{8A599BBB-6121-4E12-884B-879B390B1F96}" type="presParOf" srcId="{076A6D93-2C12-48FF-99BE-BF8B17157DEA}" destId="{3EA961B8-A7F6-441C-859D-DDF45F33D25D}" srcOrd="1" destOrd="0" presId="urn:microsoft.com/office/officeart/2005/8/layout/orgChart1"/>
    <dgm:cxn modelId="{7E1925F9-403B-44E3-AEBF-9A7D17867962}" type="presParOf" srcId="{076A6D93-2C12-48FF-99BE-BF8B17157DEA}" destId="{B1453A1E-CD32-4FE6-B914-09BAADE564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942E7-1095-4A86-859D-F049EF13106C}">
      <dsp:nvSpPr>
        <dsp:cNvPr id="0" name=""/>
        <dsp:cNvSpPr/>
      </dsp:nvSpPr>
      <dsp:spPr>
        <a:xfrm>
          <a:off x="1346347" y="299"/>
          <a:ext cx="695716" cy="695716"/>
        </a:xfrm>
        <a:prstGeom prst="up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/>
            <a:t>Ø</a:t>
          </a:r>
        </a:p>
      </dsp:txBody>
      <dsp:txXfrm>
        <a:off x="1520276" y="122049"/>
        <a:ext cx="347858" cy="573966"/>
      </dsp:txXfrm>
    </dsp:sp>
    <dsp:sp modelId="{CCC6906C-DE69-4D23-8824-596A5C0AC612}">
      <dsp:nvSpPr>
        <dsp:cNvPr id="0" name=""/>
        <dsp:cNvSpPr/>
      </dsp:nvSpPr>
      <dsp:spPr>
        <a:xfrm rot="4320000">
          <a:off x="1907818" y="408231"/>
          <a:ext cx="695716" cy="695716"/>
        </a:xfrm>
        <a:prstGeom prst="up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/>
            <a:t>Ihr</a:t>
          </a:r>
        </a:p>
      </dsp:txBody>
      <dsp:txXfrm rot="-5400000">
        <a:off x="1910797" y="600971"/>
        <a:ext cx="573966" cy="347858"/>
      </dsp:txXfrm>
    </dsp:sp>
    <dsp:sp modelId="{1757CDDE-F16B-4C49-87F1-9CDC68E8BD11}">
      <dsp:nvSpPr>
        <dsp:cNvPr id="0" name=""/>
        <dsp:cNvSpPr/>
      </dsp:nvSpPr>
      <dsp:spPr>
        <a:xfrm rot="8640000">
          <a:off x="1693355" y="1068279"/>
          <a:ext cx="695716" cy="695716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ym typeface="Wingdings" panose="05000000000000000000" pitchFamily="2" charset="2"/>
            </a:rPr>
            <a:t></a:t>
          </a:r>
          <a:endParaRPr lang="de-DE" sz="700" kern="1200" dirty="0"/>
        </a:p>
      </dsp:txBody>
      <dsp:txXfrm rot="10800000">
        <a:off x="1831503" y="1079905"/>
        <a:ext cx="347858" cy="573966"/>
      </dsp:txXfrm>
    </dsp:sp>
    <dsp:sp modelId="{6B2C050D-3304-4959-A265-94E0A764BD27}">
      <dsp:nvSpPr>
        <dsp:cNvPr id="0" name=""/>
        <dsp:cNvSpPr/>
      </dsp:nvSpPr>
      <dsp:spPr>
        <a:xfrm rot="12960000">
          <a:off x="999339" y="1068279"/>
          <a:ext cx="695716" cy="695716"/>
        </a:xfrm>
        <a:prstGeom prst="up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/>
            <a:t>Name</a:t>
          </a:r>
        </a:p>
      </dsp:txBody>
      <dsp:txXfrm rot="10800000">
        <a:off x="1209049" y="1079905"/>
        <a:ext cx="347858" cy="573966"/>
      </dsp:txXfrm>
    </dsp:sp>
    <dsp:sp modelId="{B454A22C-B4B1-4BA8-93D7-44470CCCEB70}">
      <dsp:nvSpPr>
        <dsp:cNvPr id="0" name=""/>
        <dsp:cNvSpPr/>
      </dsp:nvSpPr>
      <dsp:spPr>
        <a:xfrm rot="17280000">
          <a:off x="784877" y="408231"/>
          <a:ext cx="695716" cy="695716"/>
        </a:xfrm>
        <a:prstGeom prst="upArrow">
          <a:avLst>
            <a:gd name="adj1" fmla="val 50000"/>
            <a:gd name="adj2" fmla="val 35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latin typeface="Arial" panose="020B0604020202020204" pitchFamily="34" charset="0"/>
              <a:cs typeface="Arial" panose="020B0604020202020204" pitchFamily="34" charset="0"/>
            </a:rPr>
            <a:t>‰</a:t>
          </a:r>
          <a:endParaRPr lang="de-DE" sz="700" kern="1200" dirty="0"/>
        </a:p>
      </dsp:txBody>
      <dsp:txXfrm rot="5400000">
        <a:off x="903648" y="600971"/>
        <a:ext cx="573966" cy="3478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2653B-7F03-4E38-B45E-1A6AA24BDAF6}">
      <dsp:nvSpPr>
        <dsp:cNvPr id="0" name=""/>
        <dsp:cNvSpPr/>
      </dsp:nvSpPr>
      <dsp:spPr>
        <a:xfrm>
          <a:off x="4298156" y="480476"/>
          <a:ext cx="100541" cy="440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466"/>
              </a:lnTo>
              <a:lnTo>
                <a:pt x="100541" y="44046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71000-9307-4365-AA68-E2B7D0E10BB8}">
      <dsp:nvSpPr>
        <dsp:cNvPr id="0" name=""/>
        <dsp:cNvSpPr/>
      </dsp:nvSpPr>
      <dsp:spPr>
        <a:xfrm>
          <a:off x="4197614" y="480476"/>
          <a:ext cx="100541" cy="440466"/>
        </a:xfrm>
        <a:custGeom>
          <a:avLst/>
          <a:gdLst/>
          <a:ahLst/>
          <a:cxnLst/>
          <a:rect l="0" t="0" r="0" b="0"/>
          <a:pathLst>
            <a:path>
              <a:moveTo>
                <a:pt x="100541" y="0"/>
              </a:moveTo>
              <a:lnTo>
                <a:pt x="100541" y="440466"/>
              </a:lnTo>
              <a:lnTo>
                <a:pt x="0" y="44046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F2B527-A10C-4DEC-A792-987DF2F3A814}">
      <dsp:nvSpPr>
        <dsp:cNvPr id="0" name=""/>
        <dsp:cNvSpPr/>
      </dsp:nvSpPr>
      <dsp:spPr>
        <a:xfrm>
          <a:off x="4298156" y="480476"/>
          <a:ext cx="2896546" cy="880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391"/>
              </a:lnTo>
              <a:lnTo>
                <a:pt x="2896546" y="780391"/>
              </a:lnTo>
              <a:lnTo>
                <a:pt x="2896546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6C36E-36E3-4A38-B30C-33D3732339B2}">
      <dsp:nvSpPr>
        <dsp:cNvPr id="0" name=""/>
        <dsp:cNvSpPr/>
      </dsp:nvSpPr>
      <dsp:spPr>
        <a:xfrm>
          <a:off x="4298156" y="480476"/>
          <a:ext cx="1737927" cy="880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391"/>
              </a:lnTo>
              <a:lnTo>
                <a:pt x="1737927" y="780391"/>
              </a:lnTo>
              <a:lnTo>
                <a:pt x="1737927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9BC52-F9C0-4F1E-95ED-2DB34C811865}">
      <dsp:nvSpPr>
        <dsp:cNvPr id="0" name=""/>
        <dsp:cNvSpPr/>
      </dsp:nvSpPr>
      <dsp:spPr>
        <a:xfrm>
          <a:off x="4298156" y="480476"/>
          <a:ext cx="579309" cy="880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391"/>
              </a:lnTo>
              <a:lnTo>
                <a:pt x="579309" y="780391"/>
              </a:lnTo>
              <a:lnTo>
                <a:pt x="579309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E4ECA-D24D-4829-9D4B-CF4ED2FDC973}">
      <dsp:nvSpPr>
        <dsp:cNvPr id="0" name=""/>
        <dsp:cNvSpPr/>
      </dsp:nvSpPr>
      <dsp:spPr>
        <a:xfrm>
          <a:off x="3718846" y="480476"/>
          <a:ext cx="579309" cy="880933"/>
        </a:xfrm>
        <a:custGeom>
          <a:avLst/>
          <a:gdLst/>
          <a:ahLst/>
          <a:cxnLst/>
          <a:rect l="0" t="0" r="0" b="0"/>
          <a:pathLst>
            <a:path>
              <a:moveTo>
                <a:pt x="579309" y="0"/>
              </a:moveTo>
              <a:lnTo>
                <a:pt x="579309" y="780391"/>
              </a:lnTo>
              <a:lnTo>
                <a:pt x="0" y="780391"/>
              </a:lnTo>
              <a:lnTo>
                <a:pt x="0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2DF2F-0A99-4CD3-9251-0A30BC761BA1}">
      <dsp:nvSpPr>
        <dsp:cNvPr id="0" name=""/>
        <dsp:cNvSpPr/>
      </dsp:nvSpPr>
      <dsp:spPr>
        <a:xfrm>
          <a:off x="3618305" y="2520027"/>
          <a:ext cx="100541" cy="1120317"/>
        </a:xfrm>
        <a:custGeom>
          <a:avLst/>
          <a:gdLst/>
          <a:ahLst/>
          <a:cxnLst/>
          <a:rect l="0" t="0" r="0" b="0"/>
          <a:pathLst>
            <a:path>
              <a:moveTo>
                <a:pt x="100541" y="0"/>
              </a:moveTo>
              <a:lnTo>
                <a:pt x="100541" y="1120317"/>
              </a:lnTo>
              <a:lnTo>
                <a:pt x="0" y="112031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77A95-6374-4FFA-B195-A4C51DA50FE1}">
      <dsp:nvSpPr>
        <dsp:cNvPr id="0" name=""/>
        <dsp:cNvSpPr/>
      </dsp:nvSpPr>
      <dsp:spPr>
        <a:xfrm>
          <a:off x="3718846" y="2520027"/>
          <a:ext cx="100541" cy="440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466"/>
              </a:lnTo>
              <a:lnTo>
                <a:pt x="100541" y="4404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72E48-B3C5-4A45-8F5F-4E8911250430}">
      <dsp:nvSpPr>
        <dsp:cNvPr id="0" name=""/>
        <dsp:cNvSpPr/>
      </dsp:nvSpPr>
      <dsp:spPr>
        <a:xfrm>
          <a:off x="3618305" y="2520027"/>
          <a:ext cx="100541" cy="440466"/>
        </a:xfrm>
        <a:custGeom>
          <a:avLst/>
          <a:gdLst/>
          <a:ahLst/>
          <a:cxnLst/>
          <a:rect l="0" t="0" r="0" b="0"/>
          <a:pathLst>
            <a:path>
              <a:moveTo>
                <a:pt x="100541" y="0"/>
              </a:moveTo>
              <a:lnTo>
                <a:pt x="100541" y="440466"/>
              </a:lnTo>
              <a:lnTo>
                <a:pt x="0" y="4404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BF53E-D48F-40A9-9657-81050B036F60}">
      <dsp:nvSpPr>
        <dsp:cNvPr id="0" name=""/>
        <dsp:cNvSpPr/>
      </dsp:nvSpPr>
      <dsp:spPr>
        <a:xfrm>
          <a:off x="2560228" y="1840177"/>
          <a:ext cx="1158618" cy="201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41"/>
              </a:lnTo>
              <a:lnTo>
                <a:pt x="1158618" y="100541"/>
              </a:lnTo>
              <a:lnTo>
                <a:pt x="1158618" y="20108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502F1-DBD7-457B-9028-ECFAB969DF52}">
      <dsp:nvSpPr>
        <dsp:cNvPr id="0" name=""/>
        <dsp:cNvSpPr/>
      </dsp:nvSpPr>
      <dsp:spPr>
        <a:xfrm>
          <a:off x="2514508" y="1840177"/>
          <a:ext cx="91440" cy="201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08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05D79-C38E-4ECC-B8C6-0B27F0685EBA}">
      <dsp:nvSpPr>
        <dsp:cNvPr id="0" name=""/>
        <dsp:cNvSpPr/>
      </dsp:nvSpPr>
      <dsp:spPr>
        <a:xfrm>
          <a:off x="1401609" y="1840177"/>
          <a:ext cx="1158618" cy="201082"/>
        </a:xfrm>
        <a:custGeom>
          <a:avLst/>
          <a:gdLst/>
          <a:ahLst/>
          <a:cxnLst/>
          <a:rect l="0" t="0" r="0" b="0"/>
          <a:pathLst>
            <a:path>
              <a:moveTo>
                <a:pt x="1158618" y="0"/>
              </a:moveTo>
              <a:lnTo>
                <a:pt x="1158618" y="100541"/>
              </a:lnTo>
              <a:lnTo>
                <a:pt x="0" y="100541"/>
              </a:lnTo>
              <a:lnTo>
                <a:pt x="0" y="20108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4DD52-FB80-4451-909C-2325A1786A6C}">
      <dsp:nvSpPr>
        <dsp:cNvPr id="0" name=""/>
        <dsp:cNvSpPr/>
      </dsp:nvSpPr>
      <dsp:spPr>
        <a:xfrm>
          <a:off x="2560228" y="480476"/>
          <a:ext cx="1737927" cy="880933"/>
        </a:xfrm>
        <a:custGeom>
          <a:avLst/>
          <a:gdLst/>
          <a:ahLst/>
          <a:cxnLst/>
          <a:rect l="0" t="0" r="0" b="0"/>
          <a:pathLst>
            <a:path>
              <a:moveTo>
                <a:pt x="1737927" y="0"/>
              </a:moveTo>
              <a:lnTo>
                <a:pt x="1737927" y="780391"/>
              </a:lnTo>
              <a:lnTo>
                <a:pt x="0" y="780391"/>
              </a:lnTo>
              <a:lnTo>
                <a:pt x="0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B352F-90BA-46A1-A29A-22A37BD2DE5D}">
      <dsp:nvSpPr>
        <dsp:cNvPr id="0" name=""/>
        <dsp:cNvSpPr/>
      </dsp:nvSpPr>
      <dsp:spPr>
        <a:xfrm>
          <a:off x="1401609" y="480476"/>
          <a:ext cx="2896546" cy="880933"/>
        </a:xfrm>
        <a:custGeom>
          <a:avLst/>
          <a:gdLst/>
          <a:ahLst/>
          <a:cxnLst/>
          <a:rect l="0" t="0" r="0" b="0"/>
          <a:pathLst>
            <a:path>
              <a:moveTo>
                <a:pt x="2896546" y="0"/>
              </a:moveTo>
              <a:lnTo>
                <a:pt x="2896546" y="780391"/>
              </a:lnTo>
              <a:lnTo>
                <a:pt x="0" y="780391"/>
              </a:lnTo>
              <a:lnTo>
                <a:pt x="0" y="8809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5B13B-6178-4E7F-B8A1-B7BD328F7A3B}">
      <dsp:nvSpPr>
        <dsp:cNvPr id="0" name=""/>
        <dsp:cNvSpPr/>
      </dsp:nvSpPr>
      <dsp:spPr>
        <a:xfrm>
          <a:off x="3819388" y="1708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/>
        </a:p>
      </dsp:txBody>
      <dsp:txXfrm>
        <a:off x="3819388" y="1708"/>
        <a:ext cx="957535" cy="478767"/>
      </dsp:txXfrm>
    </dsp:sp>
    <dsp:sp modelId="{417BA909-D2C8-4DEE-843A-740632E9C271}">
      <dsp:nvSpPr>
        <dsp:cNvPr id="0" name=""/>
        <dsp:cNvSpPr/>
      </dsp:nvSpPr>
      <dsp:spPr>
        <a:xfrm>
          <a:off x="922841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922841" y="1361409"/>
        <a:ext cx="957535" cy="478767"/>
      </dsp:txXfrm>
    </dsp:sp>
    <dsp:sp modelId="{B8F3B38D-8854-4442-BCFE-D286DC612113}">
      <dsp:nvSpPr>
        <dsp:cNvPr id="0" name=""/>
        <dsp:cNvSpPr/>
      </dsp:nvSpPr>
      <dsp:spPr>
        <a:xfrm>
          <a:off x="2081460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Abt. 3</a:t>
          </a:r>
        </a:p>
      </dsp:txBody>
      <dsp:txXfrm>
        <a:off x="2081460" y="1361409"/>
        <a:ext cx="957535" cy="478767"/>
      </dsp:txXfrm>
    </dsp:sp>
    <dsp:sp modelId="{E63DB0E2-A8A5-4F5D-A7EC-EB42034E4D59}">
      <dsp:nvSpPr>
        <dsp:cNvPr id="0" name=""/>
        <dsp:cNvSpPr/>
      </dsp:nvSpPr>
      <dsp:spPr>
        <a:xfrm>
          <a:off x="922841" y="2041259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922841" y="2041259"/>
        <a:ext cx="957535" cy="478767"/>
      </dsp:txXfrm>
    </dsp:sp>
    <dsp:sp modelId="{9FC65EDC-3D9F-420E-83D6-C11E2AFE9159}">
      <dsp:nvSpPr>
        <dsp:cNvPr id="0" name=""/>
        <dsp:cNvSpPr/>
      </dsp:nvSpPr>
      <dsp:spPr>
        <a:xfrm>
          <a:off x="2081460" y="2041259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2081460" y="2041259"/>
        <a:ext cx="957535" cy="478767"/>
      </dsp:txXfrm>
    </dsp:sp>
    <dsp:sp modelId="{B6AC117E-BDFA-43FB-9F2C-0ABE48A2B716}">
      <dsp:nvSpPr>
        <dsp:cNvPr id="0" name=""/>
        <dsp:cNvSpPr/>
      </dsp:nvSpPr>
      <dsp:spPr>
        <a:xfrm>
          <a:off x="3240078" y="2041259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3240078" y="2041259"/>
        <a:ext cx="957535" cy="478767"/>
      </dsp:txXfrm>
    </dsp:sp>
    <dsp:sp modelId="{CFF0B1C3-3D47-4416-B362-EAB16A588839}">
      <dsp:nvSpPr>
        <dsp:cNvPr id="0" name=""/>
        <dsp:cNvSpPr/>
      </dsp:nvSpPr>
      <dsp:spPr>
        <a:xfrm>
          <a:off x="2660769" y="2721110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2660769" y="2721110"/>
        <a:ext cx="957535" cy="478767"/>
      </dsp:txXfrm>
    </dsp:sp>
    <dsp:sp modelId="{951B4ED6-F11F-4309-B8E5-D12818B60E9F}">
      <dsp:nvSpPr>
        <dsp:cNvPr id="0" name=""/>
        <dsp:cNvSpPr/>
      </dsp:nvSpPr>
      <dsp:spPr>
        <a:xfrm>
          <a:off x="3819388" y="2721110"/>
          <a:ext cx="957535" cy="478767"/>
        </a:xfrm>
        <a:prstGeom prst="smileyFac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3959616" y="2791224"/>
        <a:ext cx="677079" cy="338539"/>
      </dsp:txXfrm>
    </dsp:sp>
    <dsp:sp modelId="{83D8EBA1-DC17-420A-84B2-34B92D09A4EC}">
      <dsp:nvSpPr>
        <dsp:cNvPr id="0" name=""/>
        <dsp:cNvSpPr/>
      </dsp:nvSpPr>
      <dsp:spPr>
        <a:xfrm>
          <a:off x="2660769" y="3400960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2660769" y="3400960"/>
        <a:ext cx="957535" cy="478767"/>
      </dsp:txXfrm>
    </dsp:sp>
    <dsp:sp modelId="{44B897B2-4B76-4BA9-8155-F9326F60F67F}">
      <dsp:nvSpPr>
        <dsp:cNvPr id="0" name=""/>
        <dsp:cNvSpPr/>
      </dsp:nvSpPr>
      <dsp:spPr>
        <a:xfrm>
          <a:off x="3240078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3240078" y="1361409"/>
        <a:ext cx="957535" cy="478767"/>
      </dsp:txXfrm>
    </dsp:sp>
    <dsp:sp modelId="{E7E5EC8F-9561-4B2C-9B1E-6A964B9C6EEE}">
      <dsp:nvSpPr>
        <dsp:cNvPr id="0" name=""/>
        <dsp:cNvSpPr/>
      </dsp:nvSpPr>
      <dsp:spPr>
        <a:xfrm>
          <a:off x="4398697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4398697" y="1361409"/>
        <a:ext cx="957535" cy="478767"/>
      </dsp:txXfrm>
    </dsp:sp>
    <dsp:sp modelId="{52A4FF02-4EA8-4CF2-AB0A-B2D6D74B9EAA}">
      <dsp:nvSpPr>
        <dsp:cNvPr id="0" name=""/>
        <dsp:cNvSpPr/>
      </dsp:nvSpPr>
      <dsp:spPr>
        <a:xfrm>
          <a:off x="5557315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 dirty="0"/>
        </a:p>
      </dsp:txBody>
      <dsp:txXfrm>
        <a:off x="5557315" y="1361409"/>
        <a:ext cx="957535" cy="478767"/>
      </dsp:txXfrm>
    </dsp:sp>
    <dsp:sp modelId="{8E7CACF6-AA2E-4ECB-ABCD-870F43F0B626}">
      <dsp:nvSpPr>
        <dsp:cNvPr id="0" name=""/>
        <dsp:cNvSpPr/>
      </dsp:nvSpPr>
      <dsp:spPr>
        <a:xfrm>
          <a:off x="6715934" y="1361409"/>
          <a:ext cx="957535" cy="478767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/>
        </a:p>
      </dsp:txBody>
      <dsp:txXfrm>
        <a:off x="6715934" y="1361409"/>
        <a:ext cx="957535" cy="478767"/>
      </dsp:txXfrm>
    </dsp:sp>
    <dsp:sp modelId="{934E1488-3CCE-414B-B443-EE8D33C4C520}">
      <dsp:nvSpPr>
        <dsp:cNvPr id="0" name=""/>
        <dsp:cNvSpPr/>
      </dsp:nvSpPr>
      <dsp:spPr>
        <a:xfrm>
          <a:off x="3240078" y="681558"/>
          <a:ext cx="957535" cy="47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Assi</a:t>
          </a:r>
        </a:p>
      </dsp:txBody>
      <dsp:txXfrm>
        <a:off x="3240078" y="681558"/>
        <a:ext cx="957535" cy="478767"/>
      </dsp:txXfrm>
    </dsp:sp>
    <dsp:sp modelId="{5ED35FC0-8276-41F9-B3F6-CED2516D3530}">
      <dsp:nvSpPr>
        <dsp:cNvPr id="0" name=""/>
        <dsp:cNvSpPr/>
      </dsp:nvSpPr>
      <dsp:spPr>
        <a:xfrm>
          <a:off x="4398697" y="681558"/>
          <a:ext cx="957535" cy="478767"/>
        </a:xfrm>
        <a:prstGeom prst="su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Assi</a:t>
          </a:r>
        </a:p>
      </dsp:txBody>
      <dsp:txXfrm>
        <a:off x="4708198" y="836308"/>
        <a:ext cx="338533" cy="169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7B6AA-8B66-4339-8E3D-6F4BB19A8183}" type="datetimeFigureOut">
              <a:rPr lang="de-DE" smtClean="0"/>
              <a:t>09.02.2024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F27EE-A4E2-491D-86E2-61C4358250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10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4BC0-A85F-48E7-9DA0-81AD99193FDB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75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E9C3-B457-460F-8C55-235E7E8918C2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809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D34E-8164-4B44-B86F-870737FE96D7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6765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91366-54D5-4086-91B4-BC0617D1323A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9662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34FC7-6682-477C-BD47-9DAB2DF56079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161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53EB0-A428-4B43-9CBC-A1E00919A787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299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373F-2C54-4C58-B3B3-FA28F8C7B8CD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28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CDD7-ECA4-475E-B457-A46EDBA20778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66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D9A7-32B6-4C08-B1FA-FB45A378D093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96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B86-EB01-420E-86E6-B7D872D21CA4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780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4BB6-BCCA-4D01-92B9-DCA8C09F024A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6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DDF89-33D4-4BA6-9D06-A9BD76F6766A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87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D40B-365B-449B-BF8D-B2B2DD0CB417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9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F9F9-7811-42DB-85BB-30905C8E7C12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753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3705-D67B-43BB-9C1C-9908FB67612A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93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A5E5-592A-43CE-B3B4-97F6F9892B6B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734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diagramLayout" Target="../diagrams/layout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microsoft.com/office/2007/relationships/diagramDrawing" Target="../diagrams/drawin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diagramColors" Target="../diagrams/colors1.xml"/><Relationship Id="rId10" Type="http://schemas.openxmlformats.org/officeDocument/2006/relationships/slideLayout" Target="../slideLayouts/slideLayout10.xml"/><Relationship Id="rId19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diagramQuickStyle" Target="../diagrams/quickStyl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gradFill>
              <a:gsLst>
                <a:gs pos="64600">
                  <a:srgbClr val="00B0F0"/>
                </a:gs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8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791" y="618041"/>
            <a:ext cx="3007349" cy="1320800"/>
          </a:xfrm>
          <a:prstGeom prst="rect">
            <a:avLst/>
          </a:prstGeom>
          <a:blipFill>
            <a:blip r:embed="rId18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effectLst>
            <a:outerShdw blurRad="50800" dist="965200" dir="13020000" algn="b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239A8-2B12-4982-ADCB-E3B60CA57BFA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Ihr 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rgbClr val="FF0000"/>
                </a:solidFill>
              </a:defRPr>
            </a:lvl1pPr>
          </a:lstStyle>
          <a:p>
            <a:fld id="{944A28AB-9E20-42DB-A84E-770ABC65CD3B}" type="slidenum">
              <a:rPr lang="de-DE" smtClean="0"/>
              <a:pPr/>
              <a:t>‹Nr.›</a:t>
            </a:fld>
            <a:endParaRPr lang="de-DE" dirty="0"/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1893E869-5962-4337-AADF-C08687D2C45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85981714"/>
              </p:ext>
            </p:extLst>
          </p:nvPr>
        </p:nvGraphicFramePr>
        <p:xfrm>
          <a:off x="4770720" y="396293"/>
          <a:ext cx="3388412" cy="17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0" r:lo="rId21" r:qs="rId22" r:cs="rId23"/>
          </a:graphicData>
        </a:graphic>
      </p:graphicFrame>
      <p:sp>
        <p:nvSpPr>
          <p:cNvPr id="9" name="Rechteck 8">
            <a:extLst>
              <a:ext uri="{FF2B5EF4-FFF2-40B4-BE49-F238E27FC236}">
                <a16:creationId xmlns:a16="http://schemas.microsoft.com/office/drawing/2014/main" id="{BBC9D691-AA36-4900-AB39-2D9C1FD9B1D2}"/>
              </a:ext>
            </a:extLst>
          </p:cNvPr>
          <p:cNvSpPr/>
          <p:nvPr userDrawn="1"/>
        </p:nvSpPr>
        <p:spPr>
          <a:xfrm>
            <a:off x="8502373" y="483031"/>
            <a:ext cx="2993127" cy="923330"/>
          </a:xfrm>
          <a:prstGeom prst="rect">
            <a:avLst/>
          </a:prstGeom>
          <a:noFill/>
          <a:scene3d>
            <a:camera prst="orthographicFront">
              <a:rot lat="627495" lon="685107" rev="21013088"/>
            </a:camera>
            <a:lightRig rig="threePt" dir="t"/>
          </a:scene3d>
          <a:sp3d extrusionH="1270000"/>
        </p:spPr>
        <p:txBody>
          <a:bodyPr wrap="none" lIns="91440" tIns="45720" rIns="91440" bIns="45720">
            <a:prstTxWarp prst="textCanDown">
              <a:avLst/>
            </a:prstTxWarp>
            <a:spAutoFit/>
            <a:sp3d extrusionH="1270000"/>
          </a:bodyPr>
          <a:lstStyle/>
          <a:p>
            <a:pPr algn="ctr"/>
            <a:r>
              <a:rPr lang="de-DE" sz="5400" b="0" cap="none" spc="0" dirty="0">
                <a:ln w="28575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Ihr Name</a:t>
            </a:r>
          </a:p>
        </p:txBody>
      </p:sp>
    </p:spTree>
    <p:extLst>
      <p:ext uri="{BB962C8B-B14F-4D97-AF65-F5344CB8AC3E}">
        <p14:creationId xmlns:p14="http://schemas.microsoft.com/office/powerpoint/2010/main" val="282845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FFFF00"/>
          </a:solidFill>
          <a:effectLst>
            <a:outerShdw blurRad="50800" dist="2540000" dir="21540000" algn="b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hyperlink" Target="Hyperlink_Wand_2010.pptx" TargetMode="External"/><Relationship Id="rId7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2.png"/><Relationship Id="rId4" Type="http://schemas.openxmlformats.org/officeDocument/2006/relationships/hyperlink" Target="https://gh.rsbk-do.de/allgemein/lohn1n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7C166-69AD-4F7E-B2E9-C3FAE810B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0F489387-C32F-4A24-8914-93B37173A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216142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08D1EF-A07B-4393-B061-B9D90DAF2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D9A7-32B6-4C08-B1FA-FB45A378D093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7EB083-E603-42D7-9C2C-16C2C15FE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5C1B06-2FB0-46C7-9012-5BA4793F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56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45B13B-6178-4E7F-B8A1-B7BD328F7A3B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EF71000-9307-4365-AA68-E2B7D0E10BB8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34E1488-3CCE-414B-B443-EE8D33C4C52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F2653B-7F03-4E38-B45E-1A6AA24BDAF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D35FC0-8276-41F9-B3F6-CED2516D35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8B352F-90BA-46A1-A29A-22A37BD2DE5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7BA909-D2C8-4DEE-843A-740632E9C27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54DD52-FB80-4451-909C-2325A1786A6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F3B38D-8854-4442-BCFE-D286DC61211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E4ECA-D24D-4829-9D4B-CF4ED2FDC973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B897B2-4B76-4BA9-8155-F9326F60F67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DD9BC52-F9C0-4F1E-95ED-2DB34C811865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7E5EC8F-9561-4B2C-9B1E-6A964B9C6EEE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36C36E-36E3-4A38-B30C-33D3732339B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2A4FF02-4EA8-4CF2-AB0A-B2D6D74B9EA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F2B527-A10C-4DEC-A792-987DF2F3A814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7CACF6-AA2E-4ECB-ABCD-870F43F0B62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405D79-C38E-4ECC-B8C6-0B27F0685EBA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3DB0E2-A8A5-4F5D-A7EC-EB42034E4D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7C502F1-DBD7-457B-9028-ECFAB969DF5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C65EDC-3D9F-420E-83D6-C11E2AFE915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16BF53E-D48F-40A9-9657-81050B036F6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AC117E-BDFA-43FB-9F2C-0ABE48A2B716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372E48-B3C5-4A45-8F5F-4E891125043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F0B1C3-3D47-4416-B362-EAB16A588839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C77A95-6374-4FFA-B195-A4C51DA50FE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1B4ED6-F11F-4309-B8E5-D12818B60E9F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412DF2F-0A99-4CD3-9251-0A30BC761BA1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EBA1-DC17-420A-84B2-34B92D09A4EC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5AF911-1D1C-48D6-B55A-D3859E77D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Zwei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DD0657-E2DB-4296-98FF-1D2FA7F64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/>
              <a:t>Bildung</a:t>
            </a:r>
          </a:p>
          <a:p>
            <a:pPr lvl="1"/>
            <a:r>
              <a:rPr lang="de-DE" dirty="0"/>
              <a:t>Heranwachsende</a:t>
            </a:r>
          </a:p>
          <a:p>
            <a:pPr marL="1257300" lvl="2" indent="-342900">
              <a:buClr>
                <a:srgbClr val="FF0000"/>
              </a:buClr>
              <a:buSzPct val="100000"/>
              <a:buFont typeface="+mj-lt"/>
              <a:buAutoNum type="alphaLcParenR"/>
            </a:pPr>
            <a:r>
              <a:rPr lang="de-DE" dirty="0"/>
              <a:t>Kita</a:t>
            </a:r>
          </a:p>
          <a:p>
            <a:pPr lvl="3"/>
            <a:r>
              <a:rPr lang="de-DE" dirty="0"/>
              <a:t>malen</a:t>
            </a:r>
          </a:p>
          <a:p>
            <a:pPr lvl="3"/>
            <a:r>
              <a:rPr lang="de-DE" dirty="0"/>
              <a:t>Schnürsenkel binden</a:t>
            </a:r>
          </a:p>
          <a:p>
            <a:pPr marL="1257300" lvl="2" indent="-342900">
              <a:buClr>
                <a:srgbClr val="FF0000"/>
              </a:buClr>
              <a:buSzPct val="100000"/>
              <a:buFont typeface="+mj-lt"/>
              <a:buAutoNum type="alphaLcParenR"/>
            </a:pPr>
            <a:r>
              <a:rPr lang="de-DE" dirty="0"/>
              <a:t>Schule</a:t>
            </a:r>
          </a:p>
          <a:p>
            <a:pPr lvl="3">
              <a:buClr>
                <a:srgbClr val="FF0000"/>
              </a:buClr>
              <a:buSzPct val="120000"/>
              <a:buFont typeface="Wingdings" panose="05000000000000000000" pitchFamily="2" charset="2"/>
              <a:buChar char=""/>
            </a:pPr>
            <a:r>
              <a:rPr lang="de-DE" dirty="0"/>
              <a:t>Mathe</a:t>
            </a:r>
          </a:p>
          <a:p>
            <a:pPr lvl="3">
              <a:buClr>
                <a:srgbClr val="FF0000"/>
              </a:buClr>
              <a:buSzPct val="120000"/>
              <a:buFont typeface="Wingdings" panose="05000000000000000000" pitchFamily="2" charset="2"/>
              <a:buChar char=""/>
            </a:pPr>
            <a:r>
              <a:rPr lang="de-DE" dirty="0"/>
              <a:t>Deut</a:t>
            </a:r>
          </a:p>
          <a:p>
            <a:pPr lvl="3">
              <a:buClr>
                <a:srgbClr val="FF0000"/>
              </a:buClr>
              <a:buSzPct val="120000"/>
              <a:buFont typeface="Wingdings" panose="05000000000000000000" pitchFamily="2" charset="2"/>
              <a:buChar char=""/>
            </a:pPr>
            <a:r>
              <a:rPr lang="de-DE" dirty="0"/>
              <a:t>Engl.</a:t>
            </a:r>
          </a:p>
          <a:p>
            <a:pPr lvl="1"/>
            <a:r>
              <a:rPr lang="de-DE" dirty="0"/>
              <a:t>Erwachsene</a:t>
            </a:r>
          </a:p>
          <a:p>
            <a:pPr marL="1257300" lvl="2" indent="-342900">
              <a:buClr>
                <a:srgbClr val="FF0000"/>
              </a:buClr>
              <a:buSzPct val="100000"/>
              <a:buFont typeface="+mj-lt"/>
              <a:buAutoNum type="alphaLcParenR"/>
            </a:pPr>
            <a:r>
              <a:rPr lang="de-DE" dirty="0"/>
              <a:t>Job</a:t>
            </a:r>
          </a:p>
          <a:p>
            <a:pPr lvl="3"/>
            <a:r>
              <a:rPr lang="de-DE" dirty="0"/>
              <a:t>Überleben</a:t>
            </a:r>
          </a:p>
          <a:p>
            <a:pPr lvl="3"/>
            <a:r>
              <a:rPr lang="de-DE" dirty="0"/>
              <a:t>Viel Geld verdienen</a:t>
            </a:r>
          </a:p>
          <a:p>
            <a:pPr marL="1257300" lvl="2" indent="-342900">
              <a:buClr>
                <a:srgbClr val="FF0000"/>
              </a:buClr>
              <a:buSzPct val="100000"/>
              <a:buFont typeface="+mj-lt"/>
              <a:buAutoNum type="alphaLcParenR"/>
            </a:pPr>
            <a:r>
              <a:rPr lang="de-DE" dirty="0"/>
              <a:t>Rente</a:t>
            </a:r>
          </a:p>
          <a:p>
            <a:pPr lvl="3"/>
            <a:r>
              <a:rPr lang="de-DE" dirty="0"/>
              <a:t>was davon haben</a:t>
            </a:r>
          </a:p>
          <a:p>
            <a:r>
              <a:rPr lang="de-DE" dirty="0"/>
              <a:t>Ende der Aufzählung</a:t>
            </a:r>
          </a:p>
          <a:p>
            <a:pPr lvl="3"/>
            <a:endParaRPr lang="de-DE" dirty="0"/>
          </a:p>
          <a:p>
            <a:pPr lvl="3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264171-6AB3-41A4-AE82-74310CA49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D9A7-32B6-4C08-B1FA-FB45A378D093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817905-F421-46D7-ACC1-73D9E3729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Ihr Name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4DC5C8-342E-4B7F-B21C-876C032E7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8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7A270-A942-4D43-A128-D606660CA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Drei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D7C78A-71F6-478F-9DD8-1C6854775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(</a:t>
            </a:r>
            <a:r>
              <a:rPr lang="de-DE" dirty="0" err="1"/>
              <a:t>Hyper</a:t>
            </a:r>
            <a:r>
              <a:rPr lang="de-DE" dirty="0"/>
              <a:t>)Link + Freistellen</a:t>
            </a:r>
          </a:p>
          <a:p>
            <a:r>
              <a:rPr lang="de-DE" dirty="0"/>
              <a:t>EINFÜGEN -&gt; LINK -&gt; ….</a:t>
            </a:r>
          </a:p>
          <a:p>
            <a:pPr marL="0" indent="0">
              <a:buNone/>
            </a:pPr>
            <a:r>
              <a:rPr lang="de-DE" dirty="0"/>
              <a:t>(Nebeninfo: Hyperlinkfarben-&gt;Folienmaster-&gt;Farben-&gt;Farben ändern-&gt; dort unten o. in einer Folie: Entwurf-&gt; Varianten-&gt;Farben-&gt; Farben ändern….)</a:t>
            </a:r>
          </a:p>
          <a:p>
            <a:pPr lvl="1"/>
            <a:r>
              <a:rPr lang="de-DE" dirty="0"/>
              <a:t>Springen</a:t>
            </a:r>
            <a:r>
              <a:rPr lang="de-DE" baseline="0" dirty="0"/>
              <a:t> Sie von diesem </a:t>
            </a:r>
            <a:r>
              <a:rPr lang="de-DE" baseline="0" dirty="0">
                <a:hlinkClick r:id="rId2" action="ppaction://hlinksldjump"/>
              </a:rPr>
              <a:t>Text</a:t>
            </a:r>
            <a:r>
              <a:rPr lang="de-DE" baseline="0" dirty="0"/>
              <a:t> innerhalb der Präsentation zur 1. Seite</a:t>
            </a:r>
            <a:br>
              <a:rPr lang="de-DE" baseline="0" dirty="0"/>
            </a:br>
            <a:r>
              <a:rPr lang="de-DE" baseline="0" dirty="0"/>
              <a:t>Alternative: Sie ziehen eine Folie an die Einfügestelle:</a:t>
            </a:r>
            <a:br>
              <a:rPr lang="de-DE" baseline="0" dirty="0"/>
            </a:br>
            <a:br>
              <a:rPr lang="de-DE" baseline="0" dirty="0"/>
            </a:br>
            <a:endParaRPr lang="de-DE" baseline="0" dirty="0"/>
          </a:p>
          <a:p>
            <a:pPr lvl="1"/>
            <a:r>
              <a:rPr lang="de-DE" dirty="0"/>
              <a:t>Springen Sie von dieser Stelle zu einer früher </a:t>
            </a:r>
            <a:r>
              <a:rPr lang="de-DE" dirty="0">
                <a:hlinkClick r:id="rId3" action="ppaction://hlinkpres?slideindex=1&amp;slidetitle="/>
              </a:rPr>
              <a:t>gespeicherten</a:t>
            </a:r>
            <a:r>
              <a:rPr lang="de-DE" dirty="0"/>
              <a:t> Präsentation.</a:t>
            </a:r>
            <a:br>
              <a:rPr lang="de-DE" dirty="0"/>
            </a:br>
            <a:r>
              <a:rPr lang="de-DE" dirty="0"/>
              <a:t>per ESC verlassen Sie die andere Präsentation</a:t>
            </a:r>
          </a:p>
          <a:p>
            <a:pPr lvl="1"/>
            <a:endParaRPr lang="de-DE" baseline="0" dirty="0"/>
          </a:p>
          <a:p>
            <a:pPr lvl="1"/>
            <a:r>
              <a:rPr lang="de-DE" dirty="0"/>
              <a:t>Springen Sie von hier auf die </a:t>
            </a:r>
            <a:r>
              <a:rPr lang="de-DE" dirty="0">
                <a:hlinkClick r:id="rId4"/>
              </a:rPr>
              <a:t>Nr. 21 </a:t>
            </a:r>
            <a:r>
              <a:rPr lang="de-DE" dirty="0"/>
              <a:t>des Großhandelsservers.</a:t>
            </a:r>
            <a:br>
              <a:rPr lang="de-DE" dirty="0"/>
            </a:br>
            <a:r>
              <a:rPr lang="de-DE" dirty="0"/>
              <a:t>unten bei Adresse den </a:t>
            </a:r>
            <a:r>
              <a:rPr lang="de-DE" dirty="0" err="1"/>
              <a:t>Linkpfad</a:t>
            </a:r>
            <a:r>
              <a:rPr lang="de-DE" dirty="0"/>
              <a:t> eingeben.</a:t>
            </a:r>
            <a:endParaRPr lang="de-DE" baseline="0" dirty="0"/>
          </a:p>
          <a:p>
            <a:pPr lvl="1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2A8D51-3E11-465A-948A-2ABE320A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D9A7-32B6-4C08-B1FA-FB45A378D093}" type="datetime9">
              <a:rPr lang="de-DE" smtClean="0"/>
              <a:t>09.02.2024 13:04:33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2966D9-A061-49E2-9200-709156B2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Ihr Name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531A66-BDBA-4623-BAC5-3A9C8A96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28AB-9E20-42DB-A84E-770ABC65CD3B}" type="slidenum">
              <a:rPr lang="de-DE" smtClean="0"/>
              <a:t>3</a:t>
            </a:fld>
            <a:endParaRPr lang="de-DE"/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0" name="Folienzoom 9">
                <a:extLst>
                  <a:ext uri="{FF2B5EF4-FFF2-40B4-BE49-F238E27FC236}">
                    <a16:creationId xmlns:a16="http://schemas.microsoft.com/office/drawing/2014/main" id="{F9CE0B28-3B1F-4FAD-8B3A-9997EFAFB94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91768282"/>
                  </p:ext>
                </p:extLst>
              </p:nvPr>
            </p:nvGraphicFramePr>
            <p:xfrm>
              <a:off x="6756400" y="3884034"/>
              <a:ext cx="1259072" cy="708228"/>
            </p:xfrm>
            <a:graphic>
              <a:graphicData uri="http://schemas.microsoft.com/office/powerpoint/2016/slidezoom">
                <pslz:sldZm>
                  <pslz:sldZmObj sldId="258" cId="2405858266">
                    <pslz:zmPr id="{9BC6844E-D9C0-4B0E-B255-73594ADD1DC5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259072" cy="70822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0" name="Folienzoom 9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F9CE0B28-3B1F-4FAD-8B3A-9997EFAFB94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756400" y="3884034"/>
                <a:ext cx="1259072" cy="708228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pic>
        <p:nvPicPr>
          <p:cNvPr id="12" name="Grafik 11" descr="Zwei Weißkopfseeadler vor verschneiten Bergen">
            <a:extLst>
              <a:ext uri="{FF2B5EF4-FFF2-40B4-BE49-F238E27FC236}">
                <a16:creationId xmlns:a16="http://schemas.microsoft.com/office/drawing/2014/main" id="{D601F1EC-1CFA-4FE0-A098-9CEBF1C4FC1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44287" y1="28897" x2="48438" y2="41765"/>
                        <a14:foregroundMark x1="44629" y1="32132" x2="43018" y2="39338"/>
                        <a14:foregroundMark x1="43555" y1="31471" x2="43750" y2="33235"/>
                        <a14:foregroundMark x1="57373" y1="80662" x2="59326" y2="88897"/>
                        <a14:foregroundMark x1="53906" y1="62794" x2="53906" y2="62794"/>
                        <a14:backgroundMark x1="69775" y1="32941" x2="80957" y2="59779"/>
                        <a14:backgroundMark x1="80957" y1="59779" x2="84375" y2="88676"/>
                        <a14:backgroundMark x1="64453" y1="64779" x2="63232" y2="82426"/>
                        <a14:backgroundMark x1="63232" y1="82426" x2="62256" y2="83897"/>
                        <a14:backgroundMark x1="62158" y1="80294" x2="61621" y2="82941"/>
                        <a14:backgroundMark x1="44287" y1="69191" x2="17480" y2="69118"/>
                        <a14:backgroundMark x1="17480" y1="69118" x2="12598" y2="71471"/>
                        <a14:backgroundMark x1="12598" y1="71471" x2="9814" y2="71618"/>
                        <a14:backgroundMark x1="43115" y1="77868" x2="45947" y2="79706"/>
                        <a14:backgroundMark x1="51709" y1="78529" x2="54199" y2="84926"/>
                        <a14:backgroundMark x1="54199" y1="84926" x2="55322" y2="86397"/>
                        <a14:backgroundMark x1="52881" y1="78235" x2="55713" y2="896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442" t="26540" r="30791" b="5919"/>
          <a:stretch/>
        </p:blipFill>
        <p:spPr>
          <a:xfrm>
            <a:off x="8426911" y="1931492"/>
            <a:ext cx="3639420" cy="4613313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A716D4BA-F314-4835-A7A9-239F309D5892}"/>
              </a:ext>
            </a:extLst>
          </p:cNvPr>
          <p:cNvSpPr txBox="1"/>
          <p:nvPr/>
        </p:nvSpPr>
        <p:spPr>
          <a:xfrm>
            <a:off x="9318929" y="5621475"/>
            <a:ext cx="27474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Bilder</a:t>
            </a:r>
            <a:br>
              <a:rPr lang="de-DE" dirty="0"/>
            </a:br>
            <a:r>
              <a:rPr lang="de-DE" dirty="0"/>
              <a:t>-&gt;Archivbilder</a:t>
            </a:r>
            <a:br>
              <a:rPr lang="de-DE" dirty="0"/>
            </a:br>
            <a:r>
              <a:rPr lang="de-DE" dirty="0"/>
              <a:t>-&gt;Bilder dann Freistellen</a:t>
            </a:r>
          </a:p>
        </p:txBody>
      </p:sp>
    </p:spTree>
    <p:extLst>
      <p:ext uri="{BB962C8B-B14F-4D97-AF65-F5344CB8AC3E}">
        <p14:creationId xmlns:p14="http://schemas.microsoft.com/office/powerpoint/2010/main" val="1722618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Benutzerdefiniert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B0F0"/>
      </a:hlink>
      <a:folHlink>
        <a:srgbClr val="FFFF0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157</Words>
  <Application>Microsoft Office PowerPoint</Application>
  <PresentationFormat>Breitbild</PresentationFormat>
  <Paragraphs>39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Trebuchet MS</vt:lpstr>
      <vt:lpstr>Wingdings</vt:lpstr>
      <vt:lpstr>Wingdings 3</vt:lpstr>
      <vt:lpstr>Facette</vt:lpstr>
      <vt:lpstr>Eins</vt:lpstr>
      <vt:lpstr>Zwei</vt:lpstr>
      <vt:lpstr>Drei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Juergen Weinhoefer</dc:creator>
  <cp:lastModifiedBy>Juergen Weinhoefer</cp:lastModifiedBy>
  <cp:revision>24</cp:revision>
  <dcterms:created xsi:type="dcterms:W3CDTF">2023-12-07T07:53:16Z</dcterms:created>
  <dcterms:modified xsi:type="dcterms:W3CDTF">2024-02-09T12:16:14Z</dcterms:modified>
</cp:coreProperties>
</file>