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0" autoAdjust="0"/>
    <p:restoredTop sz="86358" autoAdjust="0"/>
  </p:normalViewPr>
  <p:slideViewPr>
    <p:cSldViewPr snapToGrid="0">
      <p:cViewPr varScale="1">
        <p:scale>
          <a:sx n="94" d="100"/>
          <a:sy n="94" d="100"/>
        </p:scale>
        <p:origin x="35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2D8C7C-3170-4704-A819-41EBD9464089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6D358FB-C663-4331-8872-5E4F7EAE2D1E}">
      <dgm:prSet phldrT="[Text]"/>
      <dgm:spPr/>
      <dgm:t>
        <a:bodyPr/>
        <a:lstStyle/>
        <a:p>
          <a:r>
            <a:rPr lang="de-DE" dirty="0"/>
            <a:t>GHP</a:t>
          </a:r>
        </a:p>
      </dgm:t>
    </dgm:pt>
    <dgm:pt modelId="{7E2D878E-9419-4DC1-90F7-9BF31C42380B}" type="parTrans" cxnId="{8BAF9E17-215B-4544-8449-2A9A578461B7}">
      <dgm:prSet/>
      <dgm:spPr/>
      <dgm:t>
        <a:bodyPr/>
        <a:lstStyle/>
        <a:p>
          <a:endParaRPr lang="de-DE"/>
        </a:p>
      </dgm:t>
    </dgm:pt>
    <dgm:pt modelId="{3A409D87-B987-4FE2-AB25-F2F9DC08363B}" type="sibTrans" cxnId="{8BAF9E17-215B-4544-8449-2A9A578461B7}">
      <dgm:prSet/>
      <dgm:spPr/>
      <dgm:t>
        <a:bodyPr/>
        <a:lstStyle/>
        <a:p>
          <a:endParaRPr lang="de-DE"/>
        </a:p>
      </dgm:t>
    </dgm:pt>
    <dgm:pt modelId="{D47EE381-3634-4962-BAD9-47032B8033F0}">
      <dgm:prSet phldrT="[Text]"/>
      <dgm:spPr/>
      <dgm:t>
        <a:bodyPr/>
        <a:lstStyle/>
        <a:p>
          <a:r>
            <a:rPr lang="de-DE" dirty="0"/>
            <a:t>WSP</a:t>
          </a:r>
        </a:p>
      </dgm:t>
    </dgm:pt>
    <dgm:pt modelId="{375F7759-DF23-4BFA-B41B-DDFF4C1BE5E9}" type="parTrans" cxnId="{051AEE34-1256-4A75-888C-B212DFAE1723}">
      <dgm:prSet/>
      <dgm:spPr/>
      <dgm:t>
        <a:bodyPr/>
        <a:lstStyle/>
        <a:p>
          <a:endParaRPr lang="de-DE"/>
        </a:p>
      </dgm:t>
    </dgm:pt>
    <dgm:pt modelId="{001A2D67-8C8E-4593-BDE5-1E61BA073828}" type="sibTrans" cxnId="{051AEE34-1256-4A75-888C-B212DFAE1723}">
      <dgm:prSet/>
      <dgm:spPr/>
      <dgm:t>
        <a:bodyPr/>
        <a:lstStyle/>
        <a:p>
          <a:endParaRPr lang="de-DE"/>
        </a:p>
      </dgm:t>
    </dgm:pt>
    <dgm:pt modelId="{E9944E0E-0C08-44F1-A080-2F86C3BE6921}">
      <dgm:prSet phldrT="[Text]"/>
      <dgm:spPr/>
      <dgm:t>
        <a:bodyPr/>
        <a:lstStyle/>
        <a:p>
          <a:r>
            <a:rPr lang="de-DE" dirty="0"/>
            <a:t>DV</a:t>
          </a:r>
        </a:p>
      </dgm:t>
    </dgm:pt>
    <dgm:pt modelId="{3CF0C44F-1AEF-48D7-9A66-46E84917BCD0}" type="parTrans" cxnId="{5F7C4D0B-591B-4FE5-B1F8-F857221189DE}">
      <dgm:prSet/>
      <dgm:spPr/>
      <dgm:t>
        <a:bodyPr/>
        <a:lstStyle/>
        <a:p>
          <a:endParaRPr lang="de-DE"/>
        </a:p>
      </dgm:t>
    </dgm:pt>
    <dgm:pt modelId="{60910704-A96C-4011-B661-6991DEC9FBE6}" type="sibTrans" cxnId="{5F7C4D0B-591B-4FE5-B1F8-F857221189DE}">
      <dgm:prSet/>
      <dgm:spPr/>
      <dgm:t>
        <a:bodyPr/>
        <a:lstStyle/>
        <a:p>
          <a:endParaRPr lang="de-DE"/>
        </a:p>
      </dgm:t>
    </dgm:pt>
    <dgm:pt modelId="{3EF54F28-F72C-4EE3-9F86-0B758D051DFA}">
      <dgm:prSet phldrT="[Text]"/>
      <dgm:spPr/>
      <dgm:t>
        <a:bodyPr/>
        <a:lstStyle/>
        <a:p>
          <a:r>
            <a:rPr lang="de-DE" dirty="0">
              <a:solidFill>
                <a:srgbClr val="FF0000"/>
              </a:solidFill>
            </a:rPr>
            <a:t>Smartart-&gt;Beziehung</a:t>
          </a:r>
        </a:p>
      </dgm:t>
    </dgm:pt>
    <dgm:pt modelId="{40D28A6E-A561-4356-878A-C676F3B67A37}" type="parTrans" cxnId="{DE95AF06-C7ED-478A-A6F8-ABBC5CEC020B}">
      <dgm:prSet/>
      <dgm:spPr/>
      <dgm:t>
        <a:bodyPr/>
        <a:lstStyle/>
        <a:p>
          <a:endParaRPr lang="de-DE"/>
        </a:p>
      </dgm:t>
    </dgm:pt>
    <dgm:pt modelId="{D426B00B-32BF-4D93-86B2-C3AD76FF1AA0}" type="sibTrans" cxnId="{DE95AF06-C7ED-478A-A6F8-ABBC5CEC020B}">
      <dgm:prSet/>
      <dgm:spPr/>
      <dgm:t>
        <a:bodyPr/>
        <a:lstStyle/>
        <a:p>
          <a:endParaRPr lang="de-DE"/>
        </a:p>
      </dgm:t>
    </dgm:pt>
    <dgm:pt modelId="{CE154522-7ED5-4C5E-8D0E-B2E6A2F92692}" type="pres">
      <dgm:prSet presAssocID="{122D8C7C-3170-4704-A819-41EBD9464089}" presName="Name0" presStyleCnt="0">
        <dgm:presLayoutVars>
          <dgm:chMax val="4"/>
          <dgm:resizeHandles val="exact"/>
        </dgm:presLayoutVars>
      </dgm:prSet>
      <dgm:spPr/>
    </dgm:pt>
    <dgm:pt modelId="{7CA48888-DAA2-4CA3-89B8-207BF45396BA}" type="pres">
      <dgm:prSet presAssocID="{122D8C7C-3170-4704-A819-41EBD9464089}" presName="ellipse" presStyleLbl="trBgShp" presStyleIdx="0" presStyleCnt="1"/>
      <dgm:spPr/>
    </dgm:pt>
    <dgm:pt modelId="{CAC053F9-9AF0-42F3-87B9-DC9D81DF8A39}" type="pres">
      <dgm:prSet presAssocID="{122D8C7C-3170-4704-A819-41EBD9464089}" presName="arrow1" presStyleLbl="fgShp" presStyleIdx="0" presStyleCnt="1"/>
      <dgm:spPr/>
    </dgm:pt>
    <dgm:pt modelId="{39E75F34-DBC2-4850-B21E-043D52EE88F3}" type="pres">
      <dgm:prSet presAssocID="{122D8C7C-3170-4704-A819-41EBD9464089}" presName="rectangle" presStyleLbl="revTx" presStyleIdx="0" presStyleCnt="1">
        <dgm:presLayoutVars>
          <dgm:bulletEnabled val="1"/>
        </dgm:presLayoutVars>
      </dgm:prSet>
      <dgm:spPr/>
    </dgm:pt>
    <dgm:pt modelId="{7CF769EF-5273-43EE-AD5D-3350AA7DECDD}" type="pres">
      <dgm:prSet presAssocID="{D47EE381-3634-4962-BAD9-47032B8033F0}" presName="item1" presStyleLbl="node1" presStyleIdx="0" presStyleCnt="3">
        <dgm:presLayoutVars>
          <dgm:bulletEnabled val="1"/>
        </dgm:presLayoutVars>
      </dgm:prSet>
      <dgm:spPr/>
    </dgm:pt>
    <dgm:pt modelId="{AB092969-4A24-46A8-BE7E-D598D64F0003}" type="pres">
      <dgm:prSet presAssocID="{E9944E0E-0C08-44F1-A080-2F86C3BE6921}" presName="item2" presStyleLbl="node1" presStyleIdx="1" presStyleCnt="3">
        <dgm:presLayoutVars>
          <dgm:bulletEnabled val="1"/>
        </dgm:presLayoutVars>
      </dgm:prSet>
      <dgm:spPr/>
    </dgm:pt>
    <dgm:pt modelId="{CA30C58D-D142-456B-8D70-4A9443AE114B}" type="pres">
      <dgm:prSet presAssocID="{3EF54F28-F72C-4EE3-9F86-0B758D051DFA}" presName="item3" presStyleLbl="node1" presStyleIdx="2" presStyleCnt="3">
        <dgm:presLayoutVars>
          <dgm:bulletEnabled val="1"/>
        </dgm:presLayoutVars>
      </dgm:prSet>
      <dgm:spPr/>
    </dgm:pt>
    <dgm:pt modelId="{578A8F9E-0B4F-4571-96EB-3120C088451C}" type="pres">
      <dgm:prSet presAssocID="{122D8C7C-3170-4704-A819-41EBD9464089}" presName="funnel" presStyleLbl="trAlignAcc1" presStyleIdx="0" presStyleCnt="1"/>
      <dgm:spPr/>
    </dgm:pt>
  </dgm:ptLst>
  <dgm:cxnLst>
    <dgm:cxn modelId="{DE95AF06-C7ED-478A-A6F8-ABBC5CEC020B}" srcId="{122D8C7C-3170-4704-A819-41EBD9464089}" destId="{3EF54F28-F72C-4EE3-9F86-0B758D051DFA}" srcOrd="3" destOrd="0" parTransId="{40D28A6E-A561-4356-878A-C676F3B67A37}" sibTransId="{D426B00B-32BF-4D93-86B2-C3AD76FF1AA0}"/>
    <dgm:cxn modelId="{5F7C4D0B-591B-4FE5-B1F8-F857221189DE}" srcId="{122D8C7C-3170-4704-A819-41EBD9464089}" destId="{E9944E0E-0C08-44F1-A080-2F86C3BE6921}" srcOrd="2" destOrd="0" parTransId="{3CF0C44F-1AEF-48D7-9A66-46E84917BCD0}" sibTransId="{60910704-A96C-4011-B661-6991DEC9FBE6}"/>
    <dgm:cxn modelId="{8BAF9E17-215B-4544-8449-2A9A578461B7}" srcId="{122D8C7C-3170-4704-A819-41EBD9464089}" destId="{A6D358FB-C663-4331-8872-5E4F7EAE2D1E}" srcOrd="0" destOrd="0" parTransId="{7E2D878E-9419-4DC1-90F7-9BF31C42380B}" sibTransId="{3A409D87-B987-4FE2-AB25-F2F9DC08363B}"/>
    <dgm:cxn modelId="{4AA2FB1F-0A87-4A2C-B6F1-5992710F6AC4}" type="presOf" srcId="{A6D358FB-C663-4331-8872-5E4F7EAE2D1E}" destId="{CA30C58D-D142-456B-8D70-4A9443AE114B}" srcOrd="0" destOrd="0" presId="urn:microsoft.com/office/officeart/2005/8/layout/funnel1"/>
    <dgm:cxn modelId="{051AEE34-1256-4A75-888C-B212DFAE1723}" srcId="{122D8C7C-3170-4704-A819-41EBD9464089}" destId="{D47EE381-3634-4962-BAD9-47032B8033F0}" srcOrd="1" destOrd="0" parTransId="{375F7759-DF23-4BFA-B41B-DDFF4C1BE5E9}" sibTransId="{001A2D67-8C8E-4593-BDE5-1E61BA073828}"/>
    <dgm:cxn modelId="{3EB36999-3E87-4187-AA4C-85473F98749D}" type="presOf" srcId="{122D8C7C-3170-4704-A819-41EBD9464089}" destId="{CE154522-7ED5-4C5E-8D0E-B2E6A2F92692}" srcOrd="0" destOrd="0" presId="urn:microsoft.com/office/officeart/2005/8/layout/funnel1"/>
    <dgm:cxn modelId="{A47DB19B-06C9-4B43-885D-555498E35DEE}" type="presOf" srcId="{E9944E0E-0C08-44F1-A080-2F86C3BE6921}" destId="{7CF769EF-5273-43EE-AD5D-3350AA7DECDD}" srcOrd="0" destOrd="0" presId="urn:microsoft.com/office/officeart/2005/8/layout/funnel1"/>
    <dgm:cxn modelId="{BF6B88EB-B7CF-41CB-99A9-93061951200F}" type="presOf" srcId="{D47EE381-3634-4962-BAD9-47032B8033F0}" destId="{AB092969-4A24-46A8-BE7E-D598D64F0003}" srcOrd="0" destOrd="0" presId="urn:microsoft.com/office/officeart/2005/8/layout/funnel1"/>
    <dgm:cxn modelId="{4CDA53FE-6D5E-48BB-A9D4-3C3BEC559C02}" type="presOf" srcId="{3EF54F28-F72C-4EE3-9F86-0B758D051DFA}" destId="{39E75F34-DBC2-4850-B21E-043D52EE88F3}" srcOrd="0" destOrd="0" presId="urn:microsoft.com/office/officeart/2005/8/layout/funnel1"/>
    <dgm:cxn modelId="{A7C2ED18-0B58-4A80-93EA-1007FACC4426}" type="presParOf" srcId="{CE154522-7ED5-4C5E-8D0E-B2E6A2F92692}" destId="{7CA48888-DAA2-4CA3-89B8-207BF45396BA}" srcOrd="0" destOrd="0" presId="urn:microsoft.com/office/officeart/2005/8/layout/funnel1"/>
    <dgm:cxn modelId="{843A3E78-D48C-49C0-A823-E473BD62867A}" type="presParOf" srcId="{CE154522-7ED5-4C5E-8D0E-B2E6A2F92692}" destId="{CAC053F9-9AF0-42F3-87B9-DC9D81DF8A39}" srcOrd="1" destOrd="0" presId="urn:microsoft.com/office/officeart/2005/8/layout/funnel1"/>
    <dgm:cxn modelId="{CE4EE395-B3D7-43E5-933F-D1D1A0ADBAFE}" type="presParOf" srcId="{CE154522-7ED5-4C5E-8D0E-B2E6A2F92692}" destId="{39E75F34-DBC2-4850-B21E-043D52EE88F3}" srcOrd="2" destOrd="0" presId="urn:microsoft.com/office/officeart/2005/8/layout/funnel1"/>
    <dgm:cxn modelId="{103F1F46-F155-4B5B-BAB4-4721D37830CE}" type="presParOf" srcId="{CE154522-7ED5-4C5E-8D0E-B2E6A2F92692}" destId="{7CF769EF-5273-43EE-AD5D-3350AA7DECDD}" srcOrd="3" destOrd="0" presId="urn:microsoft.com/office/officeart/2005/8/layout/funnel1"/>
    <dgm:cxn modelId="{495EFE91-80D6-49F4-9C29-F41EEDBF6822}" type="presParOf" srcId="{CE154522-7ED5-4C5E-8D0E-B2E6A2F92692}" destId="{AB092969-4A24-46A8-BE7E-D598D64F0003}" srcOrd="4" destOrd="0" presId="urn:microsoft.com/office/officeart/2005/8/layout/funnel1"/>
    <dgm:cxn modelId="{C9A5C1F0-2DD1-49D1-86A0-2BC266DFCBF2}" type="presParOf" srcId="{CE154522-7ED5-4C5E-8D0E-B2E6A2F92692}" destId="{CA30C58D-D142-456B-8D70-4A9443AE114B}" srcOrd="5" destOrd="0" presId="urn:microsoft.com/office/officeart/2005/8/layout/funnel1"/>
    <dgm:cxn modelId="{BB1B51D2-2120-40B9-AE0F-77A4A103F77E}" type="presParOf" srcId="{CE154522-7ED5-4C5E-8D0E-B2E6A2F92692}" destId="{578A8F9E-0B4F-4571-96EB-3120C088451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48888-DAA2-4CA3-89B8-207BF45396BA}">
      <dsp:nvSpPr>
        <dsp:cNvPr id="0" name=""/>
        <dsp:cNvSpPr/>
      </dsp:nvSpPr>
      <dsp:spPr>
        <a:xfrm>
          <a:off x="330934" y="112583"/>
          <a:ext cx="1209363" cy="419995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C053F9-9AF0-42F3-87B9-DC9D81DF8A39}">
      <dsp:nvSpPr>
        <dsp:cNvPr id="0" name=""/>
        <dsp:cNvSpPr/>
      </dsp:nvSpPr>
      <dsp:spPr>
        <a:xfrm>
          <a:off x="820304" y="1141010"/>
          <a:ext cx="234372" cy="149998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75F34-DBC2-4850-B21E-043D52EE88F3}">
      <dsp:nvSpPr>
        <dsp:cNvPr id="0" name=""/>
        <dsp:cNvSpPr/>
      </dsp:nvSpPr>
      <dsp:spPr>
        <a:xfrm>
          <a:off x="374996" y="1261009"/>
          <a:ext cx="1124989" cy="281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784" tIns="49784" rIns="49784" bIns="49784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srgbClr val="FF0000"/>
              </a:solidFill>
            </a:rPr>
            <a:t>Smartart-&gt;Beziehung</a:t>
          </a:r>
        </a:p>
      </dsp:txBody>
      <dsp:txXfrm>
        <a:off x="374996" y="1261009"/>
        <a:ext cx="1124989" cy="281247"/>
      </dsp:txXfrm>
    </dsp:sp>
    <dsp:sp modelId="{7CF769EF-5273-43EE-AD5D-3350AA7DECDD}">
      <dsp:nvSpPr>
        <dsp:cNvPr id="0" name=""/>
        <dsp:cNvSpPr/>
      </dsp:nvSpPr>
      <dsp:spPr>
        <a:xfrm>
          <a:off x="770617" y="565016"/>
          <a:ext cx="421870" cy="4218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DV</a:t>
          </a:r>
        </a:p>
      </dsp:txBody>
      <dsp:txXfrm>
        <a:off x="832398" y="626797"/>
        <a:ext cx="298308" cy="298308"/>
      </dsp:txXfrm>
    </dsp:sp>
    <dsp:sp modelId="{AB092969-4A24-46A8-BE7E-D598D64F0003}">
      <dsp:nvSpPr>
        <dsp:cNvPr id="0" name=""/>
        <dsp:cNvSpPr/>
      </dsp:nvSpPr>
      <dsp:spPr>
        <a:xfrm>
          <a:off x="468745" y="248519"/>
          <a:ext cx="421870" cy="4218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WSP</a:t>
          </a:r>
        </a:p>
      </dsp:txBody>
      <dsp:txXfrm>
        <a:off x="530526" y="310300"/>
        <a:ext cx="298308" cy="298308"/>
      </dsp:txXfrm>
    </dsp:sp>
    <dsp:sp modelId="{CA30C58D-D142-456B-8D70-4A9443AE114B}">
      <dsp:nvSpPr>
        <dsp:cNvPr id="0" name=""/>
        <dsp:cNvSpPr/>
      </dsp:nvSpPr>
      <dsp:spPr>
        <a:xfrm>
          <a:off x="899991" y="146520"/>
          <a:ext cx="421870" cy="4218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GHP</a:t>
          </a:r>
        </a:p>
      </dsp:txBody>
      <dsp:txXfrm>
        <a:off x="961772" y="208301"/>
        <a:ext cx="298308" cy="298308"/>
      </dsp:txXfrm>
    </dsp:sp>
    <dsp:sp modelId="{578A8F9E-0B4F-4571-96EB-3120C088451C}">
      <dsp:nvSpPr>
        <dsp:cNvPr id="0" name=""/>
        <dsp:cNvSpPr/>
      </dsp:nvSpPr>
      <dsp:spPr>
        <a:xfrm>
          <a:off x="281247" y="61021"/>
          <a:ext cx="1312487" cy="1049989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9753E-A1F6-4A6B-B3BE-0FCBC92F315A}" type="datetimeFigureOut">
              <a:rPr lang="de-DE" smtClean="0"/>
              <a:t>26.04.2024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28BDD-F0AF-4A32-854E-52E475A5AA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528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D9E05-CF9D-4BF5-8438-2A5CC9AE505D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10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97488-2D2C-4624-A3F5-18BAEB929EB5}" type="datetime4">
              <a:rPr lang="de-DE" smtClean="0"/>
              <a:t>26. April 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112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3232-8094-477B-ABF9-6E122A96690D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396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A517-7205-4418-B83D-940CD4016936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762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987A9-5037-4270-9193-D9F3120D3328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5958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0FD0B-ED64-4F42-AD16-DCEF3EBB889B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198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D40CE-67D4-4537-9E60-632B1491DDE6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924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55D26-88A4-4D10-A4F6-BD99A4561166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6480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1272-8632-4F50-99DC-DEC70B45D9EC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505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18EB6-97F4-495D-84F3-C1DB00893957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6000"/>
            </a:lvl1pPr>
          </a:lstStyle>
          <a:p>
            <a:fld id="{F01957EA-D9D0-4484-B833-C22369384FF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894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D86B-99C1-4BE5-96AF-A561D3686F79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8114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87CF3-E2ED-4540-B4DD-6029B7CB1BA8}" type="datetime4">
              <a:rPr lang="de-DE" smtClean="0"/>
              <a:t>26. April 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35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FF070-8F8A-48F4-B239-92F5D51FB19D}" type="datetime4">
              <a:rPr lang="de-DE" smtClean="0"/>
              <a:t>26. April 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833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03967-D8F8-4E6E-931E-3EE3B2D39094}" type="datetime4">
              <a:rPr lang="de-DE" smtClean="0"/>
              <a:t>26. April 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775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56AE1-4965-4060-AB1B-A48B7277691F}" type="datetime4">
              <a:rPr lang="de-DE" smtClean="0"/>
              <a:t>26. April 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513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29D7-7048-4FE3-9A03-F41870F40EC2}" type="datetime4">
              <a:rPr lang="de-DE" smtClean="0"/>
              <a:t>26. April 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905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904B1-90EA-4CC9-A545-7B9E95699A74}" type="datetime4">
              <a:rPr lang="de-DE" smtClean="0"/>
              <a:t>26. April 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78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diagramQuickStyle" Target="../diagrams/quickStyl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diagramLayout" Target="../diagrams/layout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microsoft.com/office/2007/relationships/diagramDrawing" Target="../diagrams/drawing1.xml"/><Relationship Id="rId10" Type="http://schemas.openxmlformats.org/officeDocument/2006/relationships/slideLayout" Target="../slideLayouts/slideLayout10.xml"/><Relationship Id="rId19" Type="http://schemas.openxmlformats.org/officeDocument/2006/relationships/diagramData" Target="../diagrams/data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diagramColors" Target="../diagrams/colors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78000">
              <a:schemeClr val="tx1">
                <a:lumMod val="95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3492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31750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2539" y="183187"/>
            <a:ext cx="2723721" cy="1507067"/>
          </a:xfrm>
          <a:prstGeom prst="rect">
            <a:avLst/>
          </a:prstGeom>
          <a:effectLst>
            <a:outerShdw blurRad="50800" dist="1066800" dir="1260000" algn="ctr" rotWithShape="0">
              <a:srgbClr val="000000">
                <a:alpha val="65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4707" y="1794164"/>
            <a:ext cx="9387867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56D3172-9B4D-4F5D-AFAC-5C9797D51E1E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8586" y="5445657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rgbClr val="FF0000"/>
                </a:solidFill>
                <a:effectLst/>
                <a:latin typeface="Blackadder ITC" panose="04020505051007020D02" pitchFamily="82" charset="0"/>
              </a:defRPr>
            </a:lvl1pPr>
          </a:lstStyle>
          <a:p>
            <a:fld id="{F01957EA-D9D0-4484-B833-C22369384FF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AEE12C1-BD25-4AFA-AF62-2388E1F507F1}"/>
              </a:ext>
            </a:extLst>
          </p:cNvPr>
          <p:cNvSpPr txBox="1"/>
          <p:nvPr userDrawn="1"/>
        </p:nvSpPr>
        <p:spPr>
          <a:xfrm>
            <a:off x="434707" y="5498428"/>
            <a:ext cx="8562231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e-DE" sz="1600" dirty="0">
                <a:solidFill>
                  <a:srgbClr val="FF0000"/>
                </a:solidFill>
              </a:rPr>
              <a:t>Design Segment(3,2) Striche verstärkte Flaggenfarbe</a:t>
            </a:r>
            <a:endParaRPr lang="de-DE" sz="1600" baseline="0" dirty="0">
              <a:solidFill>
                <a:srgbClr val="FF0000"/>
              </a:solidFill>
            </a:endParaRPr>
          </a:p>
          <a:p>
            <a:r>
              <a:rPr lang="de-DE" sz="1600" baseline="0" dirty="0">
                <a:solidFill>
                  <a:srgbClr val="FF0000"/>
                </a:solidFill>
              </a:rPr>
              <a:t>Datum umformatiert und Foliennummer in rot vergrößert aktivieren!</a:t>
            </a:r>
            <a:endParaRPr lang="de-DE" sz="1600" dirty="0">
              <a:solidFill>
                <a:srgbClr val="FF0000"/>
              </a:solidFill>
            </a:endParaRPr>
          </a:p>
        </p:txBody>
      </p:sp>
      <p:graphicFrame>
        <p:nvGraphicFramePr>
          <p:cNvPr id="14" name="Diagramm 13">
            <a:extLst>
              <a:ext uri="{FF2B5EF4-FFF2-40B4-BE49-F238E27FC236}">
                <a16:creationId xmlns:a16="http://schemas.microsoft.com/office/drawing/2014/main" id="{112FA190-8E36-4AB8-9BEF-898A599E370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326229685"/>
              </p:ext>
            </p:extLst>
          </p:nvPr>
        </p:nvGraphicFramePr>
        <p:xfrm>
          <a:off x="9767021" y="183187"/>
          <a:ext cx="1874982" cy="1603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sp>
        <p:nvSpPr>
          <p:cNvPr id="15" name="Textfeld 14">
            <a:extLst>
              <a:ext uri="{FF2B5EF4-FFF2-40B4-BE49-F238E27FC236}">
                <a16:creationId xmlns:a16="http://schemas.microsoft.com/office/drawing/2014/main" id="{2FD6700C-E245-4CC9-B667-5699871E9D0D}"/>
              </a:ext>
            </a:extLst>
          </p:cNvPr>
          <p:cNvSpPr txBox="1"/>
          <p:nvPr userDrawn="1"/>
        </p:nvSpPr>
        <p:spPr>
          <a:xfrm>
            <a:off x="9910752" y="1690254"/>
            <a:ext cx="16430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</a:rPr>
              <a:t>ANIMATION-&gt;Hervorheben</a:t>
            </a:r>
            <a:r>
              <a:rPr lang="de-DE" sz="1400" baseline="0" dirty="0">
                <a:solidFill>
                  <a:schemeClr val="bg1"/>
                </a:solidFill>
              </a:rPr>
              <a:t>&gt;Rotieren-&gt;Animations-bereich-&gt; RMT-&gt;Effekt </a:t>
            </a:r>
            <a:r>
              <a:rPr lang="de-DE" sz="1400" baseline="0" dirty="0" err="1">
                <a:solidFill>
                  <a:schemeClr val="bg1"/>
                </a:solidFill>
              </a:rPr>
              <a:t>optionen</a:t>
            </a:r>
            <a:br>
              <a:rPr lang="de-DE" sz="1400" baseline="0" dirty="0">
                <a:solidFill>
                  <a:schemeClr val="bg1"/>
                </a:solidFill>
              </a:rPr>
            </a:br>
            <a:r>
              <a:rPr lang="de-DE" sz="1400" baseline="0" dirty="0">
                <a:solidFill>
                  <a:schemeClr val="bg1"/>
                </a:solidFill>
              </a:rPr>
              <a:t>-&gt;2. Karte-&gt; automatisch + endlos </a:t>
            </a:r>
          </a:p>
          <a:p>
            <a:r>
              <a:rPr lang="de-DE" sz="1400" baseline="0" dirty="0">
                <a:solidFill>
                  <a:schemeClr val="bg1"/>
                </a:solidFill>
              </a:rPr>
              <a:t>3. Karte-&gt; alle gleichzeitig</a:t>
            </a:r>
          </a:p>
          <a:p>
            <a:endParaRPr lang="de-DE" sz="1400" baseline="0" dirty="0">
              <a:solidFill>
                <a:schemeClr val="bg1"/>
              </a:solidFill>
            </a:endParaRPr>
          </a:p>
          <a:p>
            <a:r>
              <a:rPr lang="de-DE" sz="1400" baseline="0" dirty="0">
                <a:solidFill>
                  <a:schemeClr val="bg1"/>
                </a:solidFill>
              </a:rPr>
              <a:t>Dies Textfeld -&gt; Einfliegen -&gt; </a:t>
            </a:r>
            <a:r>
              <a:rPr lang="de-DE" sz="1400" baseline="0" dirty="0" err="1">
                <a:solidFill>
                  <a:schemeClr val="bg1"/>
                </a:solidFill>
              </a:rPr>
              <a:t>autom</a:t>
            </a:r>
            <a:r>
              <a:rPr lang="de-DE" sz="1400" baseline="0" dirty="0">
                <a:solidFill>
                  <a:schemeClr val="bg1"/>
                </a:solidFill>
              </a:rPr>
              <a:t>. + nach Ani ausblenden</a:t>
            </a:r>
            <a:endParaRPr lang="de-DE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4099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4">
                                            <p:graphicEl>
                                              <a:dgm id="{578A8F9E-0B4F-4571-96EB-3120C08845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4">
                                            <p:graphicEl>
                                              <a:dgm id="{7CA48888-DAA2-4CA3-89B8-207BF45396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4">
                                            <p:graphicEl>
                                              <a:dgm id="{CAC053F9-9AF0-42F3-87B9-DC9D81DF8A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4">
                                            <p:graphicEl>
                                              <a:dgm id="{CA30C58D-D142-456B-8D70-4A9443AE11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4">
                                            <p:graphicEl>
                                              <a:dgm id="{AB092969-4A24-46A8-BE7E-D598D64F00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4">
                                            <p:graphicEl>
                                              <a:dgm id="{7CF769EF-5273-43EE-AD5D-3350AA7DEC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14">
                                            <p:graphicEl>
                                              <a:dgm id="{39E75F34-DBC2-4850-B21E-043D52EE88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Sub>
          <a:bldDgm/>
        </p:bldSub>
      </p:bldGraphic>
      <p:bldP spid="15" grpId="0"/>
    </p:bld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DF0AED-5887-49AF-A896-46A159DD3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Erste Folie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96D9B0-044A-433E-85AA-0F2CFEB82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rtl="0" eaLnBrk="1" latinLnBrk="0" hangingPunct="1">
              <a:buSzPct val="20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de-DE" sz="20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Ausbildung</a:t>
            </a:r>
            <a:endParaRPr lang="de-DE" sz="2000" dirty="0">
              <a:effectLst/>
            </a:endParaRPr>
          </a:p>
          <a:p>
            <a:pPr lvl="1" rtl="0" eaLnBrk="1" latinLnBrk="0" hangingPunct="1">
              <a:buClr>
                <a:srgbClr val="FF0000"/>
              </a:buClr>
              <a:buSzPct val="100000"/>
              <a:buFont typeface="Wingdings" panose="05000000000000000000" pitchFamily="2" charset="2"/>
              <a:buChar char=""/>
            </a:pPr>
            <a:r>
              <a:rPr lang="de-DE" sz="18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Unternehmen</a:t>
            </a:r>
            <a:endParaRPr lang="de-DE" dirty="0">
              <a:effectLst/>
            </a:endParaRPr>
          </a:p>
          <a:p>
            <a:pPr lvl="2" rtl="0" eaLnBrk="1" latinLnBrk="0" hangingPunct="1"/>
            <a:r>
              <a:rPr lang="de-DE" sz="1600" kern="1200" cap="none" dirty="0" err="1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Sach</a:t>
            </a:r>
            <a:endParaRPr lang="de-DE" dirty="0">
              <a:effectLst/>
            </a:endParaRPr>
          </a:p>
          <a:p>
            <a:pPr lvl="2" rtl="0" eaLnBrk="1" latinLnBrk="0" hangingPunct="1"/>
            <a:r>
              <a:rPr lang="de-DE" sz="16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Leben</a:t>
            </a:r>
            <a:endParaRPr lang="de-DE" dirty="0">
              <a:effectLst/>
            </a:endParaRPr>
          </a:p>
          <a:p>
            <a:pPr lvl="2" rtl="0" eaLnBrk="1" latinLnBrk="0" hangingPunct="1"/>
            <a:r>
              <a:rPr lang="de-DE" sz="16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Kranken</a:t>
            </a:r>
            <a:endParaRPr lang="de-DE" dirty="0">
              <a:effectLst/>
            </a:endParaRPr>
          </a:p>
          <a:p>
            <a:pPr lvl="1" rtl="0" eaLnBrk="1" latinLnBrk="0" hangingPunct="1">
              <a:buClr>
                <a:srgbClr val="FF0000"/>
              </a:buClr>
              <a:buSzPct val="100000"/>
              <a:buFont typeface="Wingdings" panose="05000000000000000000" pitchFamily="2" charset="2"/>
              <a:buChar char=""/>
            </a:pPr>
            <a:r>
              <a:rPr lang="de-DE" sz="18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Schule</a:t>
            </a:r>
            <a:endParaRPr lang="de-DE" dirty="0">
              <a:effectLst/>
            </a:endParaRPr>
          </a:p>
          <a:p>
            <a:pPr lvl="2" rtl="0" eaLnBrk="1" latinLnBrk="0" hangingPunct="1"/>
            <a:r>
              <a:rPr lang="de-DE" sz="16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Mathe</a:t>
            </a:r>
            <a:endParaRPr lang="de-DE" dirty="0">
              <a:effectLst/>
            </a:endParaRPr>
          </a:p>
          <a:p>
            <a:pPr lvl="2" rtl="0" eaLnBrk="1" latinLnBrk="0" hangingPunct="1"/>
            <a:r>
              <a:rPr lang="de-DE" sz="16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Deut</a:t>
            </a:r>
            <a:endParaRPr lang="de-DE" dirty="0">
              <a:effectLst/>
            </a:endParaRPr>
          </a:p>
          <a:p>
            <a:pPr lvl="2" rtl="0" eaLnBrk="1" latinLnBrk="0" hangingPunct="1"/>
            <a:r>
              <a:rPr lang="de-DE" sz="16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Engl</a:t>
            </a:r>
            <a:endParaRPr lang="de-DE" dirty="0">
              <a:effectLst/>
            </a:endParaRPr>
          </a:p>
          <a:p>
            <a:pPr rtl="0" eaLnBrk="1" latinLnBrk="0" hangingPunct="1">
              <a:buSzPct val="200000"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de-DE" sz="2000" kern="1200" cap="none" dirty="0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Meine Ausbildung meine Qual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EB6750-8BEA-49A3-A5AC-114308985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18EB6-97F4-495D-84F3-C1DB00893957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E6E5481-5119-4B1E-BF08-45280A56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1</a:t>
            </a:fld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D80CB2E-3E52-49AC-996D-A3A89EC3C7CB}"/>
              </a:ext>
            </a:extLst>
          </p:cNvPr>
          <p:cNvSpPr txBox="1"/>
          <p:nvPr/>
        </p:nvSpPr>
        <p:spPr>
          <a:xfrm>
            <a:off x="4714294" y="1859339"/>
            <a:ext cx="457601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Text – incl. TAB-Einrückungen in der Gliederung schreiben.</a:t>
            </a:r>
          </a:p>
          <a:p>
            <a:r>
              <a:rPr lang="de-DE" dirty="0">
                <a:solidFill>
                  <a:schemeClr val="bg1"/>
                </a:solidFill>
              </a:rPr>
              <a:t>Text</a:t>
            </a:r>
            <a:r>
              <a:rPr lang="de-DE" u="sng" dirty="0">
                <a:solidFill>
                  <a:schemeClr val="bg1"/>
                </a:solidFill>
              </a:rPr>
              <a:t>bereich</a:t>
            </a:r>
            <a:r>
              <a:rPr lang="de-DE" dirty="0">
                <a:solidFill>
                  <a:schemeClr val="bg1"/>
                </a:solidFill>
              </a:rPr>
              <a:t> – in der Folie - ist markiert – </a:t>
            </a:r>
            <a:r>
              <a:rPr lang="de-DE" u="sng" dirty="0">
                <a:solidFill>
                  <a:schemeClr val="bg1"/>
                </a:solidFill>
              </a:rPr>
              <a:t>nicht</a:t>
            </a:r>
            <a:r>
              <a:rPr lang="de-DE" dirty="0">
                <a:solidFill>
                  <a:schemeClr val="bg1"/>
                </a:solidFill>
              </a:rPr>
              <a:t> die einzelnen Zeilen! Effekt:</a:t>
            </a:r>
          </a:p>
          <a:p>
            <a:r>
              <a:rPr lang="de-DE" dirty="0">
                <a:solidFill>
                  <a:schemeClr val="bg1"/>
                </a:solidFill>
              </a:rPr>
              <a:t>Einfliegen von unten rechts! Effektoptionen-&gt; wortweise u. Textanimation-&gt;</a:t>
            </a:r>
          </a:p>
          <a:p>
            <a:r>
              <a:rPr lang="de-DE" dirty="0">
                <a:solidFill>
                  <a:schemeClr val="bg1"/>
                </a:solidFill>
              </a:rPr>
              <a:t>2. Abschnittsebene(hakelt!) – manuell!</a:t>
            </a:r>
          </a:p>
          <a:p>
            <a:r>
              <a:rPr lang="de-DE" dirty="0">
                <a:solidFill>
                  <a:schemeClr val="bg1"/>
                </a:solidFill>
              </a:rPr>
              <a:t>(auf 3. Ebene stellen u. dann wieder auf 2. Ebene</a:t>
            </a:r>
          </a:p>
          <a:p>
            <a:r>
              <a:rPr lang="de-DE" dirty="0">
                <a:solidFill>
                  <a:schemeClr val="bg1"/>
                </a:solidFill>
              </a:rPr>
              <a:t>Dies per Rad animieren und danach ausblenden.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561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"/>
                            </p:stCondLst>
                            <p:childTnLst>
                              <p:par>
                                <p:cTn id="5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2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C2F88-4427-4105-9262-15DAD46C8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Zweite Folie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CCC6CD-9447-4747-9093-6E8D8336A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ED9C64-611D-41E2-BBFE-A39A115B3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18EB6-97F4-495D-84F3-C1DB00893957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929EA3-0DE2-4205-AA2E-99F148194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2</a:t>
            </a:fld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106D5B98-4543-4883-8851-BAB1764A3A44}"/>
              </a:ext>
            </a:extLst>
          </p:cNvPr>
          <p:cNvSpPr/>
          <p:nvPr/>
        </p:nvSpPr>
        <p:spPr>
          <a:xfrm>
            <a:off x="1258784" y="3040083"/>
            <a:ext cx="997528" cy="997528"/>
          </a:xfrm>
          <a:prstGeom prst="rect">
            <a:avLst/>
          </a:prstGeom>
          <a:gradFill flip="none" rotWithShape="1">
            <a:gsLst>
              <a:gs pos="10000">
                <a:schemeClr val="bg2">
                  <a:tint val="97000"/>
                  <a:hueMod val="92000"/>
                  <a:satMod val="169000"/>
                  <a:lumMod val="164000"/>
                </a:schemeClr>
              </a:gs>
              <a:gs pos="78000">
                <a:srgbClr val="FFFF00"/>
              </a:gs>
            </a:gsLst>
            <a:path path="shape">
              <a:fillToRect l="50000" t="50000" r="50000" b="50000"/>
            </a:path>
            <a:tileRect/>
          </a:gradFill>
          <a:ln w="98425">
            <a:solidFill>
              <a:schemeClr val="tx2">
                <a:lumMod val="75000"/>
              </a:schemeClr>
            </a:solidFill>
            <a:prstDash val="sysDot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997528"/>
                      <a:gd name="connsiteY0" fmla="*/ 0 h 997528"/>
                      <a:gd name="connsiteX1" fmla="*/ 997528 w 997528"/>
                      <a:gd name="connsiteY1" fmla="*/ 0 h 997528"/>
                      <a:gd name="connsiteX2" fmla="*/ 997528 w 997528"/>
                      <a:gd name="connsiteY2" fmla="*/ 997528 h 997528"/>
                      <a:gd name="connsiteX3" fmla="*/ 0 w 997528"/>
                      <a:gd name="connsiteY3" fmla="*/ 997528 h 997528"/>
                      <a:gd name="connsiteX4" fmla="*/ 0 w 997528"/>
                      <a:gd name="connsiteY4" fmla="*/ 0 h 9975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97528" h="997528" fill="none" extrusionOk="0">
                        <a:moveTo>
                          <a:pt x="0" y="0"/>
                        </a:moveTo>
                        <a:cubicBezTo>
                          <a:pt x="476726" y="-11940"/>
                          <a:pt x="734629" y="41"/>
                          <a:pt x="997528" y="0"/>
                        </a:cubicBezTo>
                        <a:cubicBezTo>
                          <a:pt x="1086604" y="279144"/>
                          <a:pt x="945035" y="566223"/>
                          <a:pt x="997528" y="997528"/>
                        </a:cubicBezTo>
                        <a:cubicBezTo>
                          <a:pt x="705863" y="976968"/>
                          <a:pt x="164184" y="961984"/>
                          <a:pt x="0" y="997528"/>
                        </a:cubicBezTo>
                        <a:cubicBezTo>
                          <a:pt x="59128" y="741731"/>
                          <a:pt x="-21353" y="425104"/>
                          <a:pt x="0" y="0"/>
                        </a:cubicBezTo>
                        <a:close/>
                      </a:path>
                      <a:path w="997528" h="997528" stroke="0" extrusionOk="0">
                        <a:moveTo>
                          <a:pt x="0" y="0"/>
                        </a:moveTo>
                        <a:cubicBezTo>
                          <a:pt x="135040" y="-69105"/>
                          <a:pt x="628738" y="-73341"/>
                          <a:pt x="997528" y="0"/>
                        </a:cubicBezTo>
                        <a:cubicBezTo>
                          <a:pt x="1005454" y="374727"/>
                          <a:pt x="941024" y="885451"/>
                          <a:pt x="997528" y="997528"/>
                        </a:cubicBezTo>
                        <a:cubicBezTo>
                          <a:pt x="625735" y="1078622"/>
                          <a:pt x="334141" y="964375"/>
                          <a:pt x="0" y="997528"/>
                        </a:cubicBezTo>
                        <a:cubicBezTo>
                          <a:pt x="6288" y="860670"/>
                          <a:pt x="-21325" y="37689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solidFill>
                  <a:srgbClr val="FF0000"/>
                </a:solidFill>
              </a:rPr>
              <a:t>ALF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96775F7-3DE2-47F3-AB2E-83B378DC7542}"/>
              </a:ext>
            </a:extLst>
          </p:cNvPr>
          <p:cNvSpPr txBox="1"/>
          <p:nvPr/>
        </p:nvSpPr>
        <p:spPr>
          <a:xfrm>
            <a:off x="462539" y="4181856"/>
            <a:ext cx="23903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Form: Rechteck</a:t>
            </a:r>
          </a:p>
          <a:p>
            <a:r>
              <a:rPr lang="de-DE" dirty="0">
                <a:solidFill>
                  <a:schemeClr val="bg1"/>
                </a:solidFill>
              </a:rPr>
              <a:t>Ani: </a:t>
            </a:r>
            <a:r>
              <a:rPr lang="de-DE" dirty="0" err="1">
                <a:solidFill>
                  <a:schemeClr val="bg1"/>
                </a:solidFill>
              </a:rPr>
              <a:t>autom</a:t>
            </a:r>
            <a:r>
              <a:rPr lang="de-DE" dirty="0">
                <a:solidFill>
                  <a:schemeClr val="bg1"/>
                </a:solidFill>
              </a:rPr>
              <a:t>. rotieren zeichenweise bis zum nächsten Klick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97E5B80-124E-4CEF-8686-A3340FD752F4}"/>
              </a:ext>
            </a:extLst>
          </p:cNvPr>
          <p:cNvSpPr/>
          <p:nvPr/>
        </p:nvSpPr>
        <p:spPr>
          <a:xfrm>
            <a:off x="3414557" y="3040083"/>
            <a:ext cx="324960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de-DE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de-DE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</a:t>
            </a:r>
            <a:r>
              <a:rPr lang="de-DE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 N</a:t>
            </a:r>
            <a:r>
              <a:rPr lang="de-DE" sz="5400" b="0" cap="none" spc="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de-DE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r>
              <a:rPr lang="de-DE" sz="5400" b="0" cap="none" spc="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</a:t>
            </a:r>
            <a:r>
              <a:rPr lang="de-DE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41BD06C-EF8E-47E2-A1A2-F262D60F7565}"/>
              </a:ext>
            </a:extLst>
          </p:cNvPr>
          <p:cNvSpPr txBox="1"/>
          <p:nvPr/>
        </p:nvSpPr>
        <p:spPr>
          <a:xfrm>
            <a:off x="3280409" y="4181856"/>
            <a:ext cx="33837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Effekt: </a:t>
            </a:r>
            <a:r>
              <a:rPr lang="de-DE" dirty="0">
                <a:solidFill>
                  <a:srgbClr val="FF0000"/>
                </a:solidFill>
              </a:rPr>
              <a:t>PLUS</a:t>
            </a:r>
            <a:r>
              <a:rPr lang="de-DE" dirty="0">
                <a:solidFill>
                  <a:schemeClr val="bg1"/>
                </a:solidFill>
              </a:rPr>
              <a:t> 5x danach ausblenden. Aufruf: manuell</a:t>
            </a:r>
          </a:p>
          <a:p>
            <a:r>
              <a:rPr lang="de-DE" dirty="0">
                <a:solidFill>
                  <a:schemeClr val="bg1"/>
                </a:solidFill>
              </a:rPr>
              <a:t>zu finden bei: weitere…</a:t>
            </a:r>
          </a:p>
        </p:txBody>
      </p:sp>
      <p:sp>
        <p:nvSpPr>
          <p:cNvPr id="10" name="Herz 9">
            <a:extLst>
              <a:ext uri="{FF2B5EF4-FFF2-40B4-BE49-F238E27FC236}">
                <a16:creationId xmlns:a16="http://schemas.microsoft.com/office/drawing/2014/main" id="{CA44F08D-A8C2-44FB-BD7C-626A9185DBD9}"/>
              </a:ext>
            </a:extLst>
          </p:cNvPr>
          <p:cNvSpPr/>
          <p:nvPr/>
        </p:nvSpPr>
        <p:spPr>
          <a:xfrm>
            <a:off x="7200900" y="3040083"/>
            <a:ext cx="1543050" cy="1200329"/>
          </a:xfrm>
          <a:prstGeom prst="heart">
            <a:avLst/>
          </a:prstGeom>
          <a:solidFill>
            <a:srgbClr val="FF0000"/>
          </a:solidFill>
          <a:ln w="698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A&amp;B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4A1BF62-DE53-4FF4-901D-0F7A0A186F15}"/>
              </a:ext>
            </a:extLst>
          </p:cNvPr>
          <p:cNvSpPr txBox="1"/>
          <p:nvPr/>
        </p:nvSpPr>
        <p:spPr>
          <a:xfrm>
            <a:off x="6870700" y="4240412"/>
            <a:ext cx="3033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Form: Herz – rot mit gelben Rand u. weißem  Text Ani: vergrößern bis Klick</a:t>
            </a:r>
          </a:p>
        </p:txBody>
      </p:sp>
      <p:sp>
        <p:nvSpPr>
          <p:cNvPr id="12" name="Legende mit Pfeil nach oben 15">
            <a:extLst>
              <a:ext uri="{FF2B5EF4-FFF2-40B4-BE49-F238E27FC236}">
                <a16:creationId xmlns:a16="http://schemas.microsoft.com/office/drawing/2014/main" id="{569E689B-FDC4-44C7-9612-5CA9F1EC337B}"/>
              </a:ext>
            </a:extLst>
          </p:cNvPr>
          <p:cNvSpPr/>
          <p:nvPr/>
        </p:nvSpPr>
        <p:spPr>
          <a:xfrm>
            <a:off x="5343512" y="0"/>
            <a:ext cx="2073288" cy="2060848"/>
          </a:xfrm>
          <a:prstGeom prst="up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Form: Wolke -Effekt Animationspfad</a:t>
            </a:r>
          </a:p>
          <a:p>
            <a:pPr algn="ctr"/>
            <a:r>
              <a:rPr lang="de-DE" dirty="0" err="1">
                <a:solidFill>
                  <a:schemeClr val="bg1"/>
                </a:solidFill>
              </a:rPr>
              <a:t>Benutzerdef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3" name="Wolke 12">
            <a:extLst>
              <a:ext uri="{FF2B5EF4-FFF2-40B4-BE49-F238E27FC236}">
                <a16:creationId xmlns:a16="http://schemas.microsoft.com/office/drawing/2014/main" id="{ABC13444-28AF-4CAE-BBC6-284F481B40E3}"/>
              </a:ext>
            </a:extLst>
          </p:cNvPr>
          <p:cNvSpPr/>
          <p:nvPr/>
        </p:nvSpPr>
        <p:spPr>
          <a:xfrm>
            <a:off x="5343512" y="-1158410"/>
            <a:ext cx="2391394" cy="10131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947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3" presetClass="entr" presetSubtype="16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"/>
                                            </p:cond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013 -0.00671 L 0.10013 -0.00671 C 0.11133 -0.00555 0.12265 -0.00578 0.13385 -0.00324 C 0.14166 -0.00139 0.16666 0.01482 0.17226 0.01829 C 0.18073 0.0301 0.19101 0.03843 0.19765 0.05347 C 0.20443 0.06875 0.21419 0.0882 0.21914 0.10648 C 0.22135 0.11459 0.22265 0.12431 0.22396 0.1331 C 0.22331 0.14097 0.22344 0.14908 0.222 0.15648 C 0.22005 0.1669 0.21614 0.16922 0.21172 0.17477 C 0.20377 0.18472 0.21055 0.1794 0.19479 0.18982 C 0.18932 0.19352 0.18372 0.19769 0.17799 0.19977 C 0.17148 0.20209 0.16484 0.20209 0.1582 0.20324 C 0.14388 0.20139 0.12903 0.20486 0.1151 0.19815 C 0.09635 0.18912 0.06172 0.15648 0.06172 0.15648 C 0.05273 0.14236 0.05247 0.14121 0.04206 0.12824 C 0.03646 0.1213 0.03125 0.11343 0.02513 0.1081 C 0.01549 0.1 0.00534 0.09422 -0.00482 0.08843 C -0.01914 0.08033 -0.03347 0.07269 -0.04805 0.06667 C -0.07409 0.05579 -0.08412 0.05672 -0.1099 0.05162 C -0.178 0.0382 -0.13412 0.04375 -0.19518 0.03843 L -0.23828 0.04676 C -0.24362 0.04792 -0.24909 0.04908 -0.2543 0.05162 C -0.27344 0.06135 -0.29414 0.06551 -0.31146 0.08334 C -0.32578 0.09792 -0.31927 0.09028 -0.33112 0.10648 C -0.33242 0.1132 -0.33542 0.11945 -0.3349 0.12639 C -0.33347 0.14699 -0.33138 0.16852 -0.32552 0.18658 C -0.3181 0.20903 -0.30013 0.23565 -0.28607 0.24977 C -0.27722 0.2588 -0.26667 0.26297 -0.25899 0.27477 C -0.25456 0.28148 -0.25 0.28773 -0.24584 0.29468 C -0.24375 0.29838 -0.2418 0.30209 -0.24024 0.30648 C -0.23477 0.32084 -0.23164 0.3375 -0.228 0.35301 C -0.22891 0.37153 -0.22826 0.39028 -0.23086 0.4081 C -0.23307 0.42408 -0.23815 0.4382 -0.24206 0.45301 C -0.24349 0.4588 -0.24453 0.46505 -0.24675 0.46968 C -0.24987 0.47639 -0.25352 0.48241 -0.25612 0.48982 C -0.2599 0.50023 -0.26263 0.51181 -0.2655 0.52315 C -0.26732 0.5301 -0.26836 0.53773 -0.27018 0.54468 C -0.2724 0.55278 -0.27565 0.55996 -0.27774 0.56806 C -0.28034 0.57894 -0.28151 0.59074 -0.28425 0.60139 C -0.29063 0.62639 -0.29779 0.65047 -0.30482 0.67477 C -0.30755 0.6838 -0.30977 0.69329 -0.31328 0.70139 C -0.31797 0.71204 -0.32253 0.72269 -0.32735 0.7331 C -0.33555 0.75047 -0.34141 0.7625 -0.35456 0.76968 C -0.36302 0.77431 -0.37214 0.77385 -0.38086 0.77639 C -0.38581 0.77778 -0.39089 0.77963 -0.39584 0.78148 C -0.40677 0.77755 -0.41797 0.77593 -0.42865 0.76968 C -0.43919 0.76366 -0.4388 0.75579 -0.44271 0.74144 C -0.44544 0.73125 -0.44831 0.7213 -0.45117 0.71135 C -0.45274 0.69537 -0.45365 0.67894 -0.45586 0.66297 C -0.46224 0.61644 -0.46419 0.62732 -0.4737 0.58148 C -0.47578 0.57107 -0.47682 0.56019 -0.47839 0.54977 C -0.47891 0.53519 -0.47956 0.52084 -0.48021 0.50648 C -0.48047 0.50023 -0.48138 0.49422 -0.48112 0.4882 C -0.48034 0.46852 -0.47682 0.45047 -0.47175 0.4331 C -0.46966 0.42593 -0.46693 0.41968 -0.46432 0.4132 C -0.46224 0.40787 -0.46042 0.40232 -0.45768 0.39815 C -0.44909 0.38519 -0.4457 0.38496 -0.4362 0.37986 L -0.39961 0.38148 C -0.39388 0.38287 -0.38906 0.39005 -0.3836 0.39306 C -0.33086 0.42361 -0.38581 0.38542 -0.33867 0.41968 C -0.32604 0.43912 -0.32136 0.44283 -0.31328 0.46968 C -0.31133 0.47639 -0.31081 0.48426 -0.30951 0.49144 C -0.30534 0.54931 -0.30834 0.52639 -0.303 0.56135 C -0.3013 0.58982 -0.30182 0.5882 -0.29922 0.61135 C -0.2987 0.61644 -0.29857 0.62176 -0.2974 0.62639 C -0.29466 0.63773 -0.28959 0.65232 -0.28425 0.66135 C -0.28073 0.66736 -0.27682 0.67269 -0.27305 0.67801 C -0.26927 0.68334 -0.26576 0.68866 -0.26172 0.69306 C -0.25391 0.70162 -0.23008 0.71435 -0.22617 0.71644 C -0.21315 0.72315 -0.19987 0.72871 -0.18672 0.73472 C -0.17643 0.73935 -0.16602 0.74306 -0.15586 0.74815 C -0.14896 0.75139 -0.14219 0.75579 -0.13516 0.7581 C -0.12813 0.76019 -0.12084 0.75972 -0.11367 0.76135 C -0.06276 0.77361 -0.11081 0.76829 -0.05547 0.7713 C -0.04584 0.77037 -0.03594 0.77084 -0.02643 0.76806 C -0.02123 0.76644 -0.01654 0.76111 -0.01146 0.7581 C 0.0112 0.74422 1.875E-6 0.7544 0.01289 0.74144 C 0.01419 0.7375 0.01601 0.73403 0.01666 0.72963 C 0.02122 0.70324 0.01693 0.66551 0.01393 0.64306 C 0.01224 0.63125 0.0082 0.62084 0.00547 0.60972 C 0.00443 0.60533 0.00403 0.60047 0.0026 0.5963 C -0.00169 0.5838 -0.00651 0.57176 -0.01146 0.55972 C -0.02162 0.53519 -0.03008 0.51875 -0.04518 0.50139 C -0.05326 0.49213 -0.07383 0.48195 -0.08268 0.47801 C -0.10964 0.46667 -0.11237 0.4676 -0.14076 0.46135 C -0.15235 0.45579 -0.16367 0.44861 -0.17552 0.44468 C -0.18034 0.44306 -0.22123 0.4375 -0.22891 0.43635 C -0.24076 0.43982 -0.25326 0.43912 -0.26459 0.44653 C -0.27513 0.45324 -0.28555 0.48611 -0.29076 0.49977 C -0.29362 0.52107 -0.29922 0.55672 -0.29831 0.57801 C -0.29766 0.59236 -0.29427 0.60602 -0.2918 0.61968 C -0.28906 0.63403 -0.27552 0.69236 -0.27201 0.70301 C -0.26693 0.71852 -0.26029 0.73218 -0.2543 0.7463 C -0.25274 0.74977 -0.25182 0.75486 -0.24961 0.75648 C -0.24362 0.76019 -0.23711 0.75972 -0.23086 0.76135 C -0.21862 0.75648 -0.20599 0.75417 -0.19427 0.7463 C -0.1711 0.73125 -0.14922 0.71088 -0.12669 0.69306 C -0.12175 0.68912 -0.11706 0.6838 -0.11172 0.68148 C -0.10235 0.67685 -0.09284 0.67361 -0.0836 0.66806 C -0.06159 0.65463 -0.07383 0.65695 -0.05456 0.63982 C -0.04453 0.63079 -0.03255 0.62338 -0.02175 0.61644 C -0.01172 0.5956 -0.0211 0.61204 -0.00482 0.59468 C -0.00065 0.59028 0.00299 0.5838 0.00729 0.57963 C 0.01015 0.57709 0.01354 0.57662 0.01666 0.57477 C 0.01927 0.57315 0.02174 0.57176 0.02422 0.56968 C 0.02526 0.56898 0.02591 0.5669 0.02695 0.56644 C 0.03073 0.56505 0.0345 0.56505 0.03828 0.56482 C 0.04857 0.56389 0.05885 0.56366 0.06914 0.56297 C 0.07448 0.56435 0.08008 0.56389 0.08424 0.5713 C 0.08594 0.57431 0.08581 0.5794 0.08698 0.5831 C 0.08763 0.58519 0.0888 0.58658 0.08984 0.58797 C 0.09401 0.59468 0.0931 0.59352 0.09635 0.5963 L 0.09635 0.5963 L 0.09258 0.5963 L 0.09166 0.5963 " pathEditMode="relative" ptsTypes="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827D13-C8C7-4CD7-9D32-F1D2A9A73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Dritte Folie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B8CB20-2B6D-4286-AED0-8CC83F7CB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01CD5B-D35B-40D5-8743-DB4E538F5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18EB6-97F4-495D-84F3-C1DB00893957}" type="datetime4">
              <a:rPr lang="de-DE" smtClean="0"/>
              <a:t>26. April 2024</a:t>
            </a:fld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574AA09-D818-4465-AC4F-6F9A50A9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57EA-D9D0-4484-B833-C22369384FF5}" type="slidenum">
              <a:rPr lang="de-DE" smtClean="0"/>
              <a:t>3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6FC0EA-9E04-4EB5-B93C-668AB54FB56B}"/>
              </a:ext>
            </a:extLst>
          </p:cNvPr>
          <p:cNvSpPr txBox="1"/>
          <p:nvPr/>
        </p:nvSpPr>
        <p:spPr>
          <a:xfrm>
            <a:off x="802958" y="2522905"/>
            <a:ext cx="61093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Ich bin ein Textfeld mit mehreren Effekten – aber </a:t>
            </a:r>
            <a:r>
              <a:rPr lang="de-DE" sz="1800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ohne</a:t>
            </a:r>
            <a:r>
              <a:rPr lang="de-DE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Hintergrundfarbe . Schachbrett-Kreis-Pinselfarbe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75AFF9AE-9134-40A5-9537-74C59D0DEC21}"/>
              </a:ext>
            </a:extLst>
          </p:cNvPr>
          <p:cNvCxnSpPr>
            <a:cxnSpLocks/>
          </p:cNvCxnSpPr>
          <p:nvPr/>
        </p:nvCxnSpPr>
        <p:spPr>
          <a:xfrm flipH="1">
            <a:off x="4217670" y="560070"/>
            <a:ext cx="910970" cy="1040130"/>
          </a:xfrm>
          <a:prstGeom prst="straightConnector1">
            <a:avLst/>
          </a:prstGeom>
          <a:ln w="95250">
            <a:solidFill>
              <a:srgbClr val="00B050">
                <a:alpha val="60000"/>
              </a:srgb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>
            <a:extLst>
              <a:ext uri="{FF2B5EF4-FFF2-40B4-BE49-F238E27FC236}">
                <a16:creationId xmlns:a16="http://schemas.microsoft.com/office/drawing/2014/main" id="{9C48EFA6-8C2E-4CDC-B5DB-1E17CAD95AF3}"/>
              </a:ext>
            </a:extLst>
          </p:cNvPr>
          <p:cNvSpPr txBox="1"/>
          <p:nvPr/>
        </p:nvSpPr>
        <p:spPr>
          <a:xfrm>
            <a:off x="5581403" y="560070"/>
            <a:ext cx="32538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Pfeil – 1. Drehen  </a:t>
            </a:r>
          </a:p>
          <a:p>
            <a:r>
              <a:rPr lang="de-DE" dirty="0">
                <a:solidFill>
                  <a:schemeClr val="bg1"/>
                </a:solidFill>
              </a:rPr>
              <a:t>ANI hinzufügen dann: </a:t>
            </a:r>
          </a:p>
          <a:p>
            <a:r>
              <a:rPr lang="de-DE" dirty="0">
                <a:solidFill>
                  <a:schemeClr val="bg1"/>
                </a:solidFill>
              </a:rPr>
              <a:t>2. </a:t>
            </a:r>
            <a:r>
              <a:rPr lang="de-DE" dirty="0" err="1">
                <a:solidFill>
                  <a:schemeClr val="bg1"/>
                </a:solidFill>
              </a:rPr>
              <a:t>Beendentyp</a:t>
            </a:r>
            <a:r>
              <a:rPr lang="de-DE" dirty="0">
                <a:solidFill>
                  <a:schemeClr val="bg1"/>
                </a:solidFill>
              </a:rPr>
              <a:t> –Hinabsinken - automatisch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E44C584-E0A7-486B-917D-95780D7C72F3}"/>
              </a:ext>
            </a:extLst>
          </p:cNvPr>
          <p:cNvSpPr txBox="1"/>
          <p:nvPr/>
        </p:nvSpPr>
        <p:spPr>
          <a:xfrm>
            <a:off x="802958" y="3681501"/>
            <a:ext cx="6109334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de-DE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Ich bin ein Textfeld mit mehreren Effekten – aber </a:t>
            </a:r>
            <a:r>
              <a:rPr lang="de-DE" sz="1800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</a:t>
            </a:r>
            <a:r>
              <a:rPr lang="de-DE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Hintergrundfarbe . Schachbrett-Kreis-Pinselfarbe</a:t>
            </a:r>
          </a:p>
        </p:txBody>
      </p:sp>
    </p:spTree>
    <p:extLst>
      <p:ext uri="{BB962C8B-B14F-4D97-AF65-F5344CB8AC3E}">
        <p14:creationId xmlns:p14="http://schemas.microsoft.com/office/powerpoint/2010/main" val="222360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1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F21D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F21D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6" presetClass="entr" presetSubtype="16" fill="hold" grpId="1" nodeType="afterEffect">
                                  <p:stCondLst>
                                    <p:cond delay="1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1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F21D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F21D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7" grpId="2"/>
      <p:bldP spid="12" grpId="0" animBg="1"/>
      <p:bldP spid="12" grpId="1" animBg="1"/>
      <p:bldP spid="12" grpId="2" animBg="1"/>
    </p:bldLst>
  </p:timing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TM02900771[[fn=Segment]]</Template>
  <TotalTime>0</TotalTime>
  <Words>197</Words>
  <Application>Microsoft Office PowerPoint</Application>
  <PresentationFormat>Breitbild</PresentationFormat>
  <Paragraphs>42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Blackadder ITC</vt:lpstr>
      <vt:lpstr>Calibri</vt:lpstr>
      <vt:lpstr>Century Gothic</vt:lpstr>
      <vt:lpstr>Wingdings</vt:lpstr>
      <vt:lpstr>Wingdings 3</vt:lpstr>
      <vt:lpstr>Segment</vt:lpstr>
      <vt:lpstr>Erste Folie</vt:lpstr>
      <vt:lpstr>Zweite Folie</vt:lpstr>
      <vt:lpstr>Dritte Folie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Juergen Weinhoefer</dc:creator>
  <cp:lastModifiedBy>Juergen Weinhoefer</cp:lastModifiedBy>
  <cp:revision>29</cp:revision>
  <dcterms:created xsi:type="dcterms:W3CDTF">2023-11-17T10:28:01Z</dcterms:created>
  <dcterms:modified xsi:type="dcterms:W3CDTF">2024-04-26T07:34:55Z</dcterms:modified>
</cp:coreProperties>
</file>