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5"/>
  </p:notes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33" autoAdjust="0"/>
    <p:restoredTop sz="86376" autoAdjust="0"/>
  </p:normalViewPr>
  <p:slideViewPr>
    <p:cSldViewPr snapToGrid="0">
      <p:cViewPr varScale="1">
        <p:scale>
          <a:sx n="70" d="100"/>
          <a:sy n="70" d="100"/>
        </p:scale>
        <p:origin x="667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C2D459-2F11-4B3A-B4FA-F2BC34275C0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C6BC186-9538-42FC-AFF5-6496C5487F8E}">
      <dgm:prSet phldrT="[Text]"/>
      <dgm:spPr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>
          <a:solidFill>
            <a:srgbClr val="FF0000"/>
          </a:solidFill>
        </a:ln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IHR NAME</a:t>
          </a:r>
        </a:p>
      </dgm:t>
    </dgm:pt>
    <dgm:pt modelId="{6611D9D9-9D61-4747-B5E4-D5EB7D6EBA28}" type="parTrans" cxnId="{7941B2E7-F097-456C-BA2C-B88CAE92B38B}">
      <dgm:prSet/>
      <dgm:spPr/>
      <dgm:t>
        <a:bodyPr/>
        <a:lstStyle/>
        <a:p>
          <a:endParaRPr lang="de-DE"/>
        </a:p>
      </dgm:t>
    </dgm:pt>
    <dgm:pt modelId="{3ECF6B7F-796C-4A66-AA6B-4DA856CBC57C}" type="sibTrans" cxnId="{7941B2E7-F097-456C-BA2C-B88CAE92B38B}">
      <dgm:prSet/>
      <dgm:spPr/>
      <dgm:t>
        <a:bodyPr/>
        <a:lstStyle/>
        <a:p>
          <a:endParaRPr lang="de-DE"/>
        </a:p>
      </dgm:t>
    </dgm:pt>
    <dgm:pt modelId="{52F1C2A6-939B-4DA9-ADF3-C11135C961F2}" type="asst">
      <dgm:prSet phldrT="[Text]"/>
      <dgm:spPr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>
          <a:solidFill>
            <a:srgbClr val="FF0000"/>
          </a:solidFill>
        </a:ln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Stab</a:t>
          </a:r>
        </a:p>
      </dgm:t>
    </dgm:pt>
    <dgm:pt modelId="{AE600416-2472-4483-9837-8396F8904A49}" type="parTrans" cxnId="{3117A4C0-90C5-4CF5-882E-7E34CB7F96D2}">
      <dgm:prSet/>
      <dgm:spPr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>
          <a:solidFill>
            <a:srgbClr val="FF0000"/>
          </a:solidFill>
        </a:ln>
      </dgm:spPr>
      <dgm:t>
        <a:bodyPr/>
        <a:lstStyle/>
        <a:p>
          <a:endParaRPr lang="de-DE">
            <a:solidFill>
              <a:schemeClr val="tx1"/>
            </a:solidFill>
          </a:endParaRPr>
        </a:p>
      </dgm:t>
    </dgm:pt>
    <dgm:pt modelId="{EB38BB15-02FE-40F4-9536-ADD731422248}" type="sibTrans" cxnId="{3117A4C0-90C5-4CF5-882E-7E34CB7F96D2}">
      <dgm:prSet/>
      <dgm:spPr/>
      <dgm:t>
        <a:bodyPr/>
        <a:lstStyle/>
        <a:p>
          <a:endParaRPr lang="de-DE"/>
        </a:p>
      </dgm:t>
    </dgm:pt>
    <dgm:pt modelId="{07C03E5B-A748-4D75-9BED-83F24198539A}">
      <dgm:prSet phldrT="[Text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Einkauf</a:t>
          </a:r>
        </a:p>
      </dgm:t>
    </dgm:pt>
    <dgm:pt modelId="{934D015E-53CC-4108-BBA7-E5D6E9999CE3}" type="parTrans" cxnId="{5EBAC7B7-6618-41CF-8CCE-9969933343A5}">
      <dgm:prSet/>
      <dgm:spPr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>
          <a:solidFill>
            <a:srgbClr val="FF0000"/>
          </a:solidFill>
        </a:ln>
      </dgm:spPr>
      <dgm:t>
        <a:bodyPr/>
        <a:lstStyle/>
        <a:p>
          <a:endParaRPr lang="de-DE">
            <a:solidFill>
              <a:schemeClr val="tx1"/>
            </a:solidFill>
          </a:endParaRPr>
        </a:p>
      </dgm:t>
    </dgm:pt>
    <dgm:pt modelId="{02FFC5C0-F137-491D-A368-80FC08DB901B}" type="sibTrans" cxnId="{5EBAC7B7-6618-41CF-8CCE-9969933343A5}">
      <dgm:prSet/>
      <dgm:spPr/>
      <dgm:t>
        <a:bodyPr/>
        <a:lstStyle/>
        <a:p>
          <a:endParaRPr lang="de-DE"/>
        </a:p>
      </dgm:t>
    </dgm:pt>
    <dgm:pt modelId="{FC4DB0D1-7B4D-4EA9-A866-81BAFA9E9AE5}">
      <dgm:prSet phldrT="[Text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Lager</a:t>
          </a:r>
        </a:p>
      </dgm:t>
    </dgm:pt>
    <dgm:pt modelId="{BBC635EE-2FD3-4544-853E-12AD17422AB3}" type="parTrans" cxnId="{921793AE-9FDB-4109-A7EE-0882DB494DC1}">
      <dgm:prSet/>
      <dgm:spPr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>
          <a:solidFill>
            <a:srgbClr val="FF0000"/>
          </a:solidFill>
        </a:ln>
      </dgm:spPr>
      <dgm:t>
        <a:bodyPr/>
        <a:lstStyle/>
        <a:p>
          <a:endParaRPr lang="de-DE">
            <a:solidFill>
              <a:schemeClr val="tx1"/>
            </a:solidFill>
          </a:endParaRPr>
        </a:p>
      </dgm:t>
    </dgm:pt>
    <dgm:pt modelId="{F8300E49-0AB3-4609-A09A-5604CCDBA917}" type="sibTrans" cxnId="{921793AE-9FDB-4109-A7EE-0882DB494DC1}">
      <dgm:prSet/>
      <dgm:spPr/>
      <dgm:t>
        <a:bodyPr/>
        <a:lstStyle/>
        <a:p>
          <a:endParaRPr lang="de-DE"/>
        </a:p>
      </dgm:t>
    </dgm:pt>
    <dgm:pt modelId="{EF8CFDC2-8CD6-42C3-86C5-B8D897C58177}">
      <dgm:prSet phldrT="[Text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Vertrieb</a:t>
          </a:r>
        </a:p>
      </dgm:t>
    </dgm:pt>
    <dgm:pt modelId="{87223D18-F983-4CC5-8009-A1408AAEE082}" type="parTrans" cxnId="{FF8665A2-057C-411A-9DCD-24248E6E0D31}">
      <dgm:prSet/>
      <dgm:spPr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>
          <a:solidFill>
            <a:srgbClr val="FF0000"/>
          </a:solidFill>
        </a:ln>
      </dgm:spPr>
      <dgm:t>
        <a:bodyPr/>
        <a:lstStyle/>
        <a:p>
          <a:endParaRPr lang="de-DE">
            <a:solidFill>
              <a:schemeClr val="tx1"/>
            </a:solidFill>
          </a:endParaRPr>
        </a:p>
      </dgm:t>
    </dgm:pt>
    <dgm:pt modelId="{6F7DDE49-220F-4FA1-93D4-DB43BDC9A7CA}" type="sibTrans" cxnId="{FF8665A2-057C-411A-9DCD-24248E6E0D31}">
      <dgm:prSet/>
      <dgm:spPr/>
      <dgm:t>
        <a:bodyPr/>
        <a:lstStyle/>
        <a:p>
          <a:endParaRPr lang="de-DE"/>
        </a:p>
      </dgm:t>
    </dgm:pt>
    <dgm:pt modelId="{34EA4FAA-6D7A-44B8-91D6-A198AAC1838E}">
      <dgm:prSet phldrT="[Text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KORE</a:t>
          </a:r>
        </a:p>
      </dgm:t>
    </dgm:pt>
    <dgm:pt modelId="{1CF7218A-9632-471D-B1C9-9247D2504C53}" type="parTrans" cxnId="{3B6DD506-0262-48EE-B522-3C71CE98B229}">
      <dgm:prSet/>
      <dgm:spPr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>
          <a:solidFill>
            <a:srgbClr val="FF0000"/>
          </a:solidFill>
        </a:ln>
      </dgm:spPr>
      <dgm:t>
        <a:bodyPr/>
        <a:lstStyle/>
        <a:p>
          <a:endParaRPr lang="de-DE">
            <a:solidFill>
              <a:schemeClr val="tx1"/>
            </a:solidFill>
          </a:endParaRPr>
        </a:p>
      </dgm:t>
    </dgm:pt>
    <dgm:pt modelId="{7EB669BA-974F-4413-9BBF-4F9916BA26DE}" type="sibTrans" cxnId="{3B6DD506-0262-48EE-B522-3C71CE98B229}">
      <dgm:prSet/>
      <dgm:spPr/>
      <dgm:t>
        <a:bodyPr/>
        <a:lstStyle/>
        <a:p>
          <a:endParaRPr lang="de-DE"/>
        </a:p>
      </dgm:t>
    </dgm:pt>
    <dgm:pt modelId="{DB6B5FEE-D391-4B18-AEA5-21A35EFE9FA9}">
      <dgm:prSet phldrT="[Text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Werkverkehr</a:t>
          </a:r>
        </a:p>
      </dgm:t>
    </dgm:pt>
    <dgm:pt modelId="{1E9787E9-5599-4266-AE74-0E8F282201EB}" type="parTrans" cxnId="{B8CAC5FA-2F65-4605-9F26-B6D3388E0E98}">
      <dgm:prSet/>
      <dgm:spPr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>
          <a:solidFill>
            <a:srgbClr val="FF0000"/>
          </a:solidFill>
        </a:ln>
      </dgm:spPr>
      <dgm:t>
        <a:bodyPr/>
        <a:lstStyle/>
        <a:p>
          <a:endParaRPr lang="de-DE">
            <a:solidFill>
              <a:schemeClr val="tx1"/>
            </a:solidFill>
          </a:endParaRPr>
        </a:p>
      </dgm:t>
    </dgm:pt>
    <dgm:pt modelId="{C78EE71C-5618-408E-B3D2-2D5E968D0641}" type="sibTrans" cxnId="{B8CAC5FA-2F65-4605-9F26-B6D3388E0E98}">
      <dgm:prSet/>
      <dgm:spPr/>
      <dgm:t>
        <a:bodyPr/>
        <a:lstStyle/>
        <a:p>
          <a:endParaRPr lang="de-DE"/>
        </a:p>
      </dgm:t>
    </dgm:pt>
    <dgm:pt modelId="{83700835-5CC5-4E8E-A260-43EDBCF0B6BC}">
      <dgm:prSet phldrT="[Text]"/>
      <dgm:spPr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>
          <a:solidFill>
            <a:srgbClr val="FF0000"/>
          </a:solidFill>
        </a:ln>
      </dgm:spPr>
      <dgm:t>
        <a:bodyPr/>
        <a:lstStyle/>
        <a:p>
          <a:endParaRPr lang="de-DE" dirty="0">
            <a:solidFill>
              <a:schemeClr val="tx1"/>
            </a:solidFill>
          </a:endParaRPr>
        </a:p>
      </dgm:t>
    </dgm:pt>
    <dgm:pt modelId="{F65E4C35-24BB-4CC8-8BE5-601B468C28C3}" type="parTrans" cxnId="{AE07C1B1-4AB4-41B9-AABF-763730C724D2}">
      <dgm:prSet/>
      <dgm:spPr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>
          <a:solidFill>
            <a:srgbClr val="FF0000"/>
          </a:solidFill>
        </a:ln>
      </dgm:spPr>
      <dgm:t>
        <a:bodyPr/>
        <a:lstStyle/>
        <a:p>
          <a:endParaRPr lang="de-DE">
            <a:solidFill>
              <a:schemeClr val="tx1"/>
            </a:solidFill>
          </a:endParaRPr>
        </a:p>
      </dgm:t>
    </dgm:pt>
    <dgm:pt modelId="{EA1FDAC5-2DCD-4409-AAB4-25D68B27F941}" type="sibTrans" cxnId="{AE07C1B1-4AB4-41B9-AABF-763730C724D2}">
      <dgm:prSet/>
      <dgm:spPr/>
      <dgm:t>
        <a:bodyPr/>
        <a:lstStyle/>
        <a:p>
          <a:endParaRPr lang="de-DE"/>
        </a:p>
      </dgm:t>
    </dgm:pt>
    <dgm:pt modelId="{8C3067BA-E3C3-4F75-8819-3891CC4210A3}">
      <dgm:prSet phldrT="[Text]"/>
      <dgm:spPr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>
          <a:solidFill>
            <a:srgbClr val="FF0000"/>
          </a:solidFill>
        </a:ln>
      </dgm:spPr>
      <dgm:t>
        <a:bodyPr/>
        <a:lstStyle/>
        <a:p>
          <a:endParaRPr lang="de-DE" dirty="0">
            <a:solidFill>
              <a:schemeClr val="tx1"/>
            </a:solidFill>
          </a:endParaRPr>
        </a:p>
      </dgm:t>
    </dgm:pt>
    <dgm:pt modelId="{D50F7CB8-221F-4CB7-8DB7-F0E5C427DD36}" type="parTrans" cxnId="{A14FF915-1A4A-4D37-A861-2E327139FD4C}">
      <dgm:prSet/>
      <dgm:spPr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>
          <a:solidFill>
            <a:srgbClr val="FF0000"/>
          </a:solidFill>
        </a:ln>
      </dgm:spPr>
      <dgm:t>
        <a:bodyPr/>
        <a:lstStyle/>
        <a:p>
          <a:endParaRPr lang="de-DE">
            <a:solidFill>
              <a:schemeClr val="tx1"/>
            </a:solidFill>
          </a:endParaRPr>
        </a:p>
      </dgm:t>
    </dgm:pt>
    <dgm:pt modelId="{78254B24-B3F9-4B9F-8FB5-1A57B1073F36}" type="sibTrans" cxnId="{A14FF915-1A4A-4D37-A861-2E327139FD4C}">
      <dgm:prSet/>
      <dgm:spPr/>
      <dgm:t>
        <a:bodyPr/>
        <a:lstStyle/>
        <a:p>
          <a:endParaRPr lang="de-DE"/>
        </a:p>
      </dgm:t>
    </dgm:pt>
    <dgm:pt modelId="{2FF61DD2-C095-4ED3-AA8C-155812D907F5}">
      <dgm:prSet phldrT="[Text]"/>
      <dgm:spPr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>
          <a:solidFill>
            <a:srgbClr val="FF0000"/>
          </a:solidFill>
        </a:ln>
      </dgm:spPr>
      <dgm:t>
        <a:bodyPr/>
        <a:lstStyle/>
        <a:p>
          <a:endParaRPr lang="de-DE" dirty="0">
            <a:solidFill>
              <a:schemeClr val="tx1"/>
            </a:solidFill>
          </a:endParaRPr>
        </a:p>
      </dgm:t>
    </dgm:pt>
    <dgm:pt modelId="{AC20F062-6F06-43DB-8AF9-87E81C20216F}" type="parTrans" cxnId="{D55FD63B-374C-4B39-A9C3-BC497FEBBC01}">
      <dgm:prSet/>
      <dgm:spPr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>
          <a:solidFill>
            <a:srgbClr val="FF0000"/>
          </a:solidFill>
        </a:ln>
      </dgm:spPr>
      <dgm:t>
        <a:bodyPr/>
        <a:lstStyle/>
        <a:p>
          <a:endParaRPr lang="de-DE">
            <a:solidFill>
              <a:schemeClr val="tx1"/>
            </a:solidFill>
          </a:endParaRPr>
        </a:p>
      </dgm:t>
    </dgm:pt>
    <dgm:pt modelId="{FD9BF2DA-EC79-47A2-B65D-77733D7AD276}" type="sibTrans" cxnId="{D55FD63B-374C-4B39-A9C3-BC497FEBBC01}">
      <dgm:prSet/>
      <dgm:spPr/>
      <dgm:t>
        <a:bodyPr/>
        <a:lstStyle/>
        <a:p>
          <a:endParaRPr lang="de-DE"/>
        </a:p>
      </dgm:t>
    </dgm:pt>
    <dgm:pt modelId="{35196832-5AE4-4129-94FE-3FE1BD4D6EDE}">
      <dgm:prSet phldrT="[Text]"/>
      <dgm:spPr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>
          <a:solidFill>
            <a:srgbClr val="FF0000"/>
          </a:solidFill>
        </a:ln>
      </dgm:spPr>
      <dgm:t>
        <a:bodyPr/>
        <a:lstStyle/>
        <a:p>
          <a:endParaRPr lang="de-DE" dirty="0">
            <a:solidFill>
              <a:schemeClr val="tx1"/>
            </a:solidFill>
          </a:endParaRPr>
        </a:p>
      </dgm:t>
    </dgm:pt>
    <dgm:pt modelId="{3564B426-5998-4F16-B342-DACF0CB86A98}" type="parTrans" cxnId="{59763E10-1B6E-40F2-A8C4-ED80B484C4D2}">
      <dgm:prSet/>
      <dgm:spPr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>
          <a:solidFill>
            <a:srgbClr val="FF0000"/>
          </a:solidFill>
        </a:ln>
      </dgm:spPr>
      <dgm:t>
        <a:bodyPr/>
        <a:lstStyle/>
        <a:p>
          <a:endParaRPr lang="de-DE">
            <a:solidFill>
              <a:schemeClr val="tx1"/>
            </a:solidFill>
          </a:endParaRPr>
        </a:p>
      </dgm:t>
    </dgm:pt>
    <dgm:pt modelId="{D4C67E07-AC15-4D53-8D65-9B08152C6201}" type="sibTrans" cxnId="{59763E10-1B6E-40F2-A8C4-ED80B484C4D2}">
      <dgm:prSet/>
      <dgm:spPr/>
      <dgm:t>
        <a:bodyPr/>
        <a:lstStyle/>
        <a:p>
          <a:endParaRPr lang="de-DE"/>
        </a:p>
      </dgm:t>
    </dgm:pt>
    <dgm:pt modelId="{982902B2-9D04-4F2B-BC1C-D7835671F9BB}">
      <dgm:prSet phldrT="[Text]"/>
      <dgm:spPr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>
          <a:solidFill>
            <a:srgbClr val="FF0000"/>
          </a:solidFill>
        </a:ln>
      </dgm:spPr>
      <dgm:t>
        <a:bodyPr/>
        <a:lstStyle/>
        <a:p>
          <a:endParaRPr lang="de-DE" dirty="0">
            <a:solidFill>
              <a:schemeClr val="tx1"/>
            </a:solidFill>
          </a:endParaRPr>
        </a:p>
      </dgm:t>
    </dgm:pt>
    <dgm:pt modelId="{27F01DBF-7E54-4473-A22C-6C49E3C53D2D}" type="parTrans" cxnId="{F12EE9DD-97A7-4CBC-9BFA-DB857F57A62D}">
      <dgm:prSet/>
      <dgm:spPr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>
          <a:solidFill>
            <a:srgbClr val="FF0000"/>
          </a:solidFill>
        </a:ln>
      </dgm:spPr>
      <dgm:t>
        <a:bodyPr/>
        <a:lstStyle/>
        <a:p>
          <a:endParaRPr lang="de-DE">
            <a:solidFill>
              <a:schemeClr val="tx1"/>
            </a:solidFill>
          </a:endParaRPr>
        </a:p>
      </dgm:t>
    </dgm:pt>
    <dgm:pt modelId="{F97ACBD5-6B8F-45C4-B0F9-85B19190D907}" type="sibTrans" cxnId="{F12EE9DD-97A7-4CBC-9BFA-DB857F57A62D}">
      <dgm:prSet/>
      <dgm:spPr/>
      <dgm:t>
        <a:bodyPr/>
        <a:lstStyle/>
        <a:p>
          <a:endParaRPr lang="de-DE"/>
        </a:p>
      </dgm:t>
    </dgm:pt>
    <dgm:pt modelId="{7FF6B28B-983B-4EBD-8B36-14F02F60A591}">
      <dgm:prSet phldrT="[Text]"/>
      <dgm:spPr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>
          <a:solidFill>
            <a:srgbClr val="FF0000"/>
          </a:solidFill>
        </a:ln>
      </dgm:spPr>
      <dgm:t>
        <a:bodyPr/>
        <a:lstStyle/>
        <a:p>
          <a:endParaRPr lang="de-DE" dirty="0">
            <a:solidFill>
              <a:schemeClr val="tx1"/>
            </a:solidFill>
          </a:endParaRPr>
        </a:p>
      </dgm:t>
    </dgm:pt>
    <dgm:pt modelId="{9C6554F5-A5AF-4622-A0A6-6FCA88BADC9D}" type="parTrans" cxnId="{B5EA9409-5423-4834-B3CD-1FA66CE1F2BF}">
      <dgm:prSet/>
      <dgm:spPr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>
          <a:solidFill>
            <a:srgbClr val="FF0000"/>
          </a:solidFill>
        </a:ln>
      </dgm:spPr>
      <dgm:t>
        <a:bodyPr/>
        <a:lstStyle/>
        <a:p>
          <a:endParaRPr lang="de-DE">
            <a:solidFill>
              <a:schemeClr val="tx1"/>
            </a:solidFill>
          </a:endParaRPr>
        </a:p>
      </dgm:t>
    </dgm:pt>
    <dgm:pt modelId="{5A863B6D-C5CC-47CF-A74E-9B9BA193B1B0}" type="sibTrans" cxnId="{B5EA9409-5423-4834-B3CD-1FA66CE1F2BF}">
      <dgm:prSet/>
      <dgm:spPr/>
      <dgm:t>
        <a:bodyPr/>
        <a:lstStyle/>
        <a:p>
          <a:endParaRPr lang="de-DE"/>
        </a:p>
      </dgm:t>
    </dgm:pt>
    <dgm:pt modelId="{E3F13BFB-B72D-47D0-8A16-9D26A2AC1C41}">
      <dgm:prSet phldrT="[Text]"/>
      <dgm:spPr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>
          <a:solidFill>
            <a:srgbClr val="FF0000"/>
          </a:solidFill>
        </a:ln>
      </dgm:spPr>
      <dgm:t>
        <a:bodyPr/>
        <a:lstStyle/>
        <a:p>
          <a:endParaRPr lang="de-DE" dirty="0">
            <a:solidFill>
              <a:schemeClr val="tx1"/>
            </a:solidFill>
          </a:endParaRPr>
        </a:p>
      </dgm:t>
    </dgm:pt>
    <dgm:pt modelId="{2DF4B000-EF49-4E15-9E30-85EE7FF64186}" type="parTrans" cxnId="{142238B7-AF18-4324-BD66-0CD86544090C}">
      <dgm:prSet/>
      <dgm:spPr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>
          <a:solidFill>
            <a:srgbClr val="FF0000"/>
          </a:solidFill>
        </a:ln>
      </dgm:spPr>
      <dgm:t>
        <a:bodyPr/>
        <a:lstStyle/>
        <a:p>
          <a:endParaRPr lang="de-DE">
            <a:solidFill>
              <a:schemeClr val="tx1"/>
            </a:solidFill>
          </a:endParaRPr>
        </a:p>
      </dgm:t>
    </dgm:pt>
    <dgm:pt modelId="{E401C46B-8774-44BE-BE7F-E8448A1F4886}" type="sibTrans" cxnId="{142238B7-AF18-4324-BD66-0CD86544090C}">
      <dgm:prSet/>
      <dgm:spPr/>
      <dgm:t>
        <a:bodyPr/>
        <a:lstStyle/>
        <a:p>
          <a:endParaRPr lang="de-DE"/>
        </a:p>
      </dgm:t>
    </dgm:pt>
    <dgm:pt modelId="{0BBABAFF-7939-42C5-B43E-4D8B6E0B7E04}">
      <dgm:prSet phldrT="[Text]"/>
      <dgm:spPr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>
          <a:solidFill>
            <a:srgbClr val="FF0000"/>
          </a:solidFill>
        </a:ln>
      </dgm:spPr>
      <dgm:t>
        <a:bodyPr/>
        <a:lstStyle/>
        <a:p>
          <a:endParaRPr lang="de-DE" dirty="0">
            <a:solidFill>
              <a:schemeClr val="tx1"/>
            </a:solidFill>
          </a:endParaRPr>
        </a:p>
      </dgm:t>
    </dgm:pt>
    <dgm:pt modelId="{4063A33D-E993-4BD2-BF0D-2A8FC6408F0D}" type="parTrans" cxnId="{3517643C-3B9B-49AD-A280-ED336DD4759F}">
      <dgm:prSet/>
      <dgm:spPr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>
          <a:solidFill>
            <a:srgbClr val="FF0000"/>
          </a:solidFill>
        </a:ln>
      </dgm:spPr>
      <dgm:t>
        <a:bodyPr/>
        <a:lstStyle/>
        <a:p>
          <a:endParaRPr lang="de-DE">
            <a:solidFill>
              <a:schemeClr val="tx1"/>
            </a:solidFill>
          </a:endParaRPr>
        </a:p>
      </dgm:t>
    </dgm:pt>
    <dgm:pt modelId="{1703FECE-6052-4B61-B294-29C130545445}" type="sibTrans" cxnId="{3517643C-3B9B-49AD-A280-ED336DD4759F}">
      <dgm:prSet/>
      <dgm:spPr/>
      <dgm:t>
        <a:bodyPr/>
        <a:lstStyle/>
        <a:p>
          <a:endParaRPr lang="de-DE"/>
        </a:p>
      </dgm:t>
    </dgm:pt>
    <dgm:pt modelId="{91294C63-CAD1-4339-8E53-507533838B4E}">
      <dgm:prSet phldrT="[Text]"/>
      <dgm:spPr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>
          <a:solidFill>
            <a:srgbClr val="FF0000"/>
          </a:solidFill>
        </a:ln>
      </dgm:spPr>
      <dgm:t>
        <a:bodyPr/>
        <a:lstStyle/>
        <a:p>
          <a:endParaRPr lang="de-DE" dirty="0">
            <a:solidFill>
              <a:schemeClr val="tx1"/>
            </a:solidFill>
          </a:endParaRPr>
        </a:p>
      </dgm:t>
    </dgm:pt>
    <dgm:pt modelId="{86AB0307-B19B-4DA8-940D-BD519C09F64B}" type="parTrans" cxnId="{BB41C1A4-9C46-4154-95FE-58CB27084492}">
      <dgm:prSet/>
      <dgm:spPr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>
          <a:solidFill>
            <a:srgbClr val="FF0000"/>
          </a:solidFill>
        </a:ln>
      </dgm:spPr>
      <dgm:t>
        <a:bodyPr/>
        <a:lstStyle/>
        <a:p>
          <a:endParaRPr lang="de-DE">
            <a:solidFill>
              <a:schemeClr val="tx1"/>
            </a:solidFill>
          </a:endParaRPr>
        </a:p>
      </dgm:t>
    </dgm:pt>
    <dgm:pt modelId="{C17B318A-979A-408E-AB41-72204AF9F15A}" type="sibTrans" cxnId="{BB41C1A4-9C46-4154-95FE-58CB27084492}">
      <dgm:prSet/>
      <dgm:spPr/>
      <dgm:t>
        <a:bodyPr/>
        <a:lstStyle/>
        <a:p>
          <a:endParaRPr lang="de-DE"/>
        </a:p>
      </dgm:t>
    </dgm:pt>
    <dgm:pt modelId="{8DD212EB-0668-457D-A045-AB29CAE561AA}">
      <dgm:prSet phldrT="[Text]"/>
      <dgm:spPr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>
          <a:solidFill>
            <a:srgbClr val="FF0000"/>
          </a:solidFill>
        </a:ln>
      </dgm:spPr>
      <dgm:t>
        <a:bodyPr/>
        <a:lstStyle/>
        <a:p>
          <a:endParaRPr lang="de-DE" dirty="0">
            <a:solidFill>
              <a:schemeClr val="tx1"/>
            </a:solidFill>
          </a:endParaRPr>
        </a:p>
      </dgm:t>
    </dgm:pt>
    <dgm:pt modelId="{91E726C9-6461-4648-AF20-4953D4DE2A72}" type="parTrans" cxnId="{676996E4-5689-4FA1-B26D-753771AC9938}">
      <dgm:prSet/>
      <dgm:spPr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>
          <a:solidFill>
            <a:srgbClr val="FF0000"/>
          </a:solidFill>
        </a:ln>
      </dgm:spPr>
      <dgm:t>
        <a:bodyPr/>
        <a:lstStyle/>
        <a:p>
          <a:endParaRPr lang="de-DE">
            <a:solidFill>
              <a:schemeClr val="tx1"/>
            </a:solidFill>
          </a:endParaRPr>
        </a:p>
      </dgm:t>
    </dgm:pt>
    <dgm:pt modelId="{0D8BF5DE-8518-44F0-9095-4D6061430D9C}" type="sibTrans" cxnId="{676996E4-5689-4FA1-B26D-753771AC9938}">
      <dgm:prSet/>
      <dgm:spPr/>
      <dgm:t>
        <a:bodyPr/>
        <a:lstStyle/>
        <a:p>
          <a:endParaRPr lang="de-DE"/>
        </a:p>
      </dgm:t>
    </dgm:pt>
    <dgm:pt modelId="{45B26ED5-34B8-4215-A795-5E6DB894F399}" type="pres">
      <dgm:prSet presAssocID="{BDC2D459-2F11-4B3A-B4FA-F2BC34275C0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2FD70A6-72A5-4496-9B56-DD6513E85114}" type="pres">
      <dgm:prSet presAssocID="{5C6BC186-9538-42FC-AFF5-6496C5487F8E}" presName="hierRoot1" presStyleCnt="0">
        <dgm:presLayoutVars>
          <dgm:hierBranch val="init"/>
        </dgm:presLayoutVars>
      </dgm:prSet>
      <dgm:spPr/>
    </dgm:pt>
    <dgm:pt modelId="{2567357D-FFA2-4664-BE31-63C4B3338E12}" type="pres">
      <dgm:prSet presAssocID="{5C6BC186-9538-42FC-AFF5-6496C5487F8E}" presName="rootComposite1" presStyleCnt="0"/>
      <dgm:spPr/>
    </dgm:pt>
    <dgm:pt modelId="{E2AE0A1C-2579-43F4-A8F7-293AC1CF897C}" type="pres">
      <dgm:prSet presAssocID="{5C6BC186-9538-42FC-AFF5-6496C5487F8E}" presName="rootText1" presStyleLbl="node0" presStyleIdx="0" presStyleCnt="1" custScaleX="102113" custScaleY="95374">
        <dgm:presLayoutVars>
          <dgm:chPref val="3"/>
        </dgm:presLayoutVars>
      </dgm:prSet>
      <dgm:spPr/>
    </dgm:pt>
    <dgm:pt modelId="{8F0EC14F-AE36-4794-A686-E944AC5F299A}" type="pres">
      <dgm:prSet presAssocID="{5C6BC186-9538-42FC-AFF5-6496C5487F8E}" presName="rootConnector1" presStyleLbl="node1" presStyleIdx="0" presStyleCnt="0"/>
      <dgm:spPr/>
    </dgm:pt>
    <dgm:pt modelId="{5C506CD7-09B4-4288-8A7F-B598D2575803}" type="pres">
      <dgm:prSet presAssocID="{5C6BC186-9538-42FC-AFF5-6496C5487F8E}" presName="hierChild2" presStyleCnt="0"/>
      <dgm:spPr/>
    </dgm:pt>
    <dgm:pt modelId="{B4638225-B361-4559-869C-6D3BBDB31281}" type="pres">
      <dgm:prSet presAssocID="{934D015E-53CC-4108-BBA7-E5D6E9999CE3}" presName="Name37" presStyleLbl="parChTrans1D2" presStyleIdx="0" presStyleCnt="6" custSzX="1559825" custSzY="590496"/>
      <dgm:spPr/>
    </dgm:pt>
    <dgm:pt modelId="{A1AA7BFB-3477-4CC7-B2D4-82034CE67E4E}" type="pres">
      <dgm:prSet presAssocID="{07C03E5B-A748-4D75-9BED-83F24198539A}" presName="hierRoot2" presStyleCnt="0">
        <dgm:presLayoutVars>
          <dgm:hierBranch val="l"/>
        </dgm:presLayoutVars>
      </dgm:prSet>
      <dgm:spPr/>
    </dgm:pt>
    <dgm:pt modelId="{1AE19F06-5818-45A1-B996-1BE941AFE6F2}" type="pres">
      <dgm:prSet presAssocID="{07C03E5B-A748-4D75-9BED-83F24198539A}" presName="rootComposite" presStyleCnt="0"/>
      <dgm:spPr/>
    </dgm:pt>
    <dgm:pt modelId="{B728EBE7-3FE6-4E68-8542-E181BFBB2655}" type="pres">
      <dgm:prSet presAssocID="{07C03E5B-A748-4D75-9BED-83F24198539A}" presName="rootText" presStyleLbl="node2" presStyleIdx="0" presStyleCnt="5" custScaleX="102113" custScaleY="95374">
        <dgm:presLayoutVars>
          <dgm:chPref val="3"/>
        </dgm:presLayoutVars>
      </dgm:prSet>
      <dgm:spPr/>
    </dgm:pt>
    <dgm:pt modelId="{82DCC0F1-AA92-4C0E-9675-4F331998B27E}" type="pres">
      <dgm:prSet presAssocID="{07C03E5B-A748-4D75-9BED-83F24198539A}" presName="rootConnector" presStyleLbl="node2" presStyleIdx="0" presStyleCnt="5"/>
      <dgm:spPr/>
    </dgm:pt>
    <dgm:pt modelId="{65CA3035-F117-40AA-A6EA-8F0DB6BF413B}" type="pres">
      <dgm:prSet presAssocID="{07C03E5B-A748-4D75-9BED-83F24198539A}" presName="hierChild4" presStyleCnt="0"/>
      <dgm:spPr/>
    </dgm:pt>
    <dgm:pt modelId="{E1E20C3E-3F75-44CB-9C31-67FA98912361}" type="pres">
      <dgm:prSet presAssocID="{F65E4C35-24BB-4CC8-8BE5-601B468C28C3}" presName="Name50" presStyleLbl="parChTrans1D3" presStyleIdx="0" presStyleCnt="10" custSzX="96702" custSzY="285252"/>
      <dgm:spPr/>
    </dgm:pt>
    <dgm:pt modelId="{D56249E9-27B0-4961-8A1F-0247EE81F5A5}" type="pres">
      <dgm:prSet presAssocID="{83700835-5CC5-4E8E-A260-43EDBCF0B6BC}" presName="hierRoot2" presStyleCnt="0">
        <dgm:presLayoutVars>
          <dgm:hierBranch val="init"/>
        </dgm:presLayoutVars>
      </dgm:prSet>
      <dgm:spPr/>
    </dgm:pt>
    <dgm:pt modelId="{4A8DBFB3-FD22-453D-9BD1-4FD7BF008F33}" type="pres">
      <dgm:prSet presAssocID="{83700835-5CC5-4E8E-A260-43EDBCF0B6BC}" presName="rootComposite" presStyleCnt="0"/>
      <dgm:spPr/>
    </dgm:pt>
    <dgm:pt modelId="{1367981F-C4F6-49D5-9D41-35E8EA5B40E7}" type="pres">
      <dgm:prSet presAssocID="{83700835-5CC5-4E8E-A260-43EDBCF0B6BC}" presName="rootText" presStyleLbl="node3" presStyleIdx="0" presStyleCnt="10" custScaleX="102113" custScaleY="95374">
        <dgm:presLayoutVars>
          <dgm:chPref val="3"/>
        </dgm:presLayoutVars>
      </dgm:prSet>
      <dgm:spPr/>
    </dgm:pt>
    <dgm:pt modelId="{F745A729-6650-4A19-A98C-561C0B2620BC}" type="pres">
      <dgm:prSet presAssocID="{83700835-5CC5-4E8E-A260-43EDBCF0B6BC}" presName="rootConnector" presStyleLbl="node3" presStyleIdx="0" presStyleCnt="10"/>
      <dgm:spPr/>
    </dgm:pt>
    <dgm:pt modelId="{2F897DEB-29C9-44F3-B0CF-2C5E994BDD88}" type="pres">
      <dgm:prSet presAssocID="{83700835-5CC5-4E8E-A260-43EDBCF0B6BC}" presName="hierChild4" presStyleCnt="0"/>
      <dgm:spPr/>
    </dgm:pt>
    <dgm:pt modelId="{6520BC95-71DC-407D-BDCA-2016174618A8}" type="pres">
      <dgm:prSet presAssocID="{83700835-5CC5-4E8E-A260-43EDBCF0B6BC}" presName="hierChild5" presStyleCnt="0"/>
      <dgm:spPr/>
    </dgm:pt>
    <dgm:pt modelId="{669ECADC-559D-491E-80C7-1EF68CDD4235}" type="pres">
      <dgm:prSet presAssocID="{D50F7CB8-221F-4CB7-8DB7-F0E5C427DD36}" presName="Name50" presStyleLbl="parChTrans1D3" presStyleIdx="1" presStyleCnt="10" custSzX="96702" custSzY="721172"/>
      <dgm:spPr/>
    </dgm:pt>
    <dgm:pt modelId="{51236A89-2397-4E8F-ADAD-29FFDE2B806D}" type="pres">
      <dgm:prSet presAssocID="{8C3067BA-E3C3-4F75-8819-3891CC4210A3}" presName="hierRoot2" presStyleCnt="0">
        <dgm:presLayoutVars>
          <dgm:hierBranch val="init"/>
        </dgm:presLayoutVars>
      </dgm:prSet>
      <dgm:spPr/>
    </dgm:pt>
    <dgm:pt modelId="{E02D1D8E-D208-40C7-BE67-0A8B260EDE71}" type="pres">
      <dgm:prSet presAssocID="{8C3067BA-E3C3-4F75-8819-3891CC4210A3}" presName="rootComposite" presStyleCnt="0"/>
      <dgm:spPr/>
    </dgm:pt>
    <dgm:pt modelId="{31A554DD-CCFE-42F5-8952-F89296BEE324}" type="pres">
      <dgm:prSet presAssocID="{8C3067BA-E3C3-4F75-8819-3891CC4210A3}" presName="rootText" presStyleLbl="node3" presStyleIdx="1" presStyleCnt="10" custScaleX="102113" custScaleY="95374">
        <dgm:presLayoutVars>
          <dgm:chPref val="3"/>
        </dgm:presLayoutVars>
      </dgm:prSet>
      <dgm:spPr/>
    </dgm:pt>
    <dgm:pt modelId="{2406E086-07EC-48D8-B0FE-7E2D4EAF6687}" type="pres">
      <dgm:prSet presAssocID="{8C3067BA-E3C3-4F75-8819-3891CC4210A3}" presName="rootConnector" presStyleLbl="node3" presStyleIdx="1" presStyleCnt="10"/>
      <dgm:spPr/>
    </dgm:pt>
    <dgm:pt modelId="{75A21D72-08FF-4934-A73F-4BDDDAAAFD27}" type="pres">
      <dgm:prSet presAssocID="{8C3067BA-E3C3-4F75-8819-3891CC4210A3}" presName="hierChild4" presStyleCnt="0"/>
      <dgm:spPr/>
    </dgm:pt>
    <dgm:pt modelId="{2057625E-4A8B-40E0-B568-2C8B55215770}" type="pres">
      <dgm:prSet presAssocID="{8C3067BA-E3C3-4F75-8819-3891CC4210A3}" presName="hierChild5" presStyleCnt="0"/>
      <dgm:spPr/>
    </dgm:pt>
    <dgm:pt modelId="{106A5058-A241-4128-9EAA-26A6BF553E74}" type="pres">
      <dgm:prSet presAssocID="{AC20F062-6F06-43DB-8AF9-87E81C20216F}" presName="Name50" presStyleLbl="parChTrans1D3" presStyleIdx="2" presStyleCnt="10" custSzX="96702" custSzY="1157092"/>
      <dgm:spPr/>
    </dgm:pt>
    <dgm:pt modelId="{F88DD296-69B7-441F-B8D5-750D7C8AFAF3}" type="pres">
      <dgm:prSet presAssocID="{2FF61DD2-C095-4ED3-AA8C-155812D907F5}" presName="hierRoot2" presStyleCnt="0">
        <dgm:presLayoutVars>
          <dgm:hierBranch val="init"/>
        </dgm:presLayoutVars>
      </dgm:prSet>
      <dgm:spPr/>
    </dgm:pt>
    <dgm:pt modelId="{43BF3DBF-B07D-4EFA-9FA4-8FCA0A3FFDE7}" type="pres">
      <dgm:prSet presAssocID="{2FF61DD2-C095-4ED3-AA8C-155812D907F5}" presName="rootComposite" presStyleCnt="0"/>
      <dgm:spPr/>
    </dgm:pt>
    <dgm:pt modelId="{4D9EAD2A-C997-4229-BEC5-BC96301A411D}" type="pres">
      <dgm:prSet presAssocID="{2FF61DD2-C095-4ED3-AA8C-155812D907F5}" presName="rootText" presStyleLbl="node3" presStyleIdx="2" presStyleCnt="10" custScaleX="102113" custScaleY="95374">
        <dgm:presLayoutVars>
          <dgm:chPref val="3"/>
        </dgm:presLayoutVars>
      </dgm:prSet>
      <dgm:spPr/>
    </dgm:pt>
    <dgm:pt modelId="{4A39FD2B-74C8-4B3A-9034-61D84CAA9C70}" type="pres">
      <dgm:prSet presAssocID="{2FF61DD2-C095-4ED3-AA8C-155812D907F5}" presName="rootConnector" presStyleLbl="node3" presStyleIdx="2" presStyleCnt="10"/>
      <dgm:spPr/>
    </dgm:pt>
    <dgm:pt modelId="{4CB8B264-D367-4B6C-ADE4-FF0E6D3B5D4D}" type="pres">
      <dgm:prSet presAssocID="{2FF61DD2-C095-4ED3-AA8C-155812D907F5}" presName="hierChild4" presStyleCnt="0"/>
      <dgm:spPr/>
    </dgm:pt>
    <dgm:pt modelId="{FB0888F4-BEB7-43AC-A398-D9D22BF85BAC}" type="pres">
      <dgm:prSet presAssocID="{2FF61DD2-C095-4ED3-AA8C-155812D907F5}" presName="hierChild5" presStyleCnt="0"/>
      <dgm:spPr/>
    </dgm:pt>
    <dgm:pt modelId="{2879E485-1CB5-4344-96FE-B9347D01DC20}" type="pres">
      <dgm:prSet presAssocID="{3564B426-5998-4F16-B342-DACF0CB86A98}" presName="Name50" presStyleLbl="parChTrans1D3" presStyleIdx="3" presStyleCnt="10" custSzX="96702" custSzY="1593012"/>
      <dgm:spPr/>
    </dgm:pt>
    <dgm:pt modelId="{7E7BA8AC-3FF5-490C-85E3-3CBCBD7ED6C2}" type="pres">
      <dgm:prSet presAssocID="{35196832-5AE4-4129-94FE-3FE1BD4D6EDE}" presName="hierRoot2" presStyleCnt="0">
        <dgm:presLayoutVars>
          <dgm:hierBranch val="init"/>
        </dgm:presLayoutVars>
      </dgm:prSet>
      <dgm:spPr/>
    </dgm:pt>
    <dgm:pt modelId="{186ED6D3-3B03-4157-87B5-7CFF41CB7B36}" type="pres">
      <dgm:prSet presAssocID="{35196832-5AE4-4129-94FE-3FE1BD4D6EDE}" presName="rootComposite" presStyleCnt="0"/>
      <dgm:spPr/>
    </dgm:pt>
    <dgm:pt modelId="{B58CF100-97F1-401D-B540-B380EAFFC081}" type="pres">
      <dgm:prSet presAssocID="{35196832-5AE4-4129-94FE-3FE1BD4D6EDE}" presName="rootText" presStyleLbl="node3" presStyleIdx="3" presStyleCnt="10" custScaleX="102113" custScaleY="95374">
        <dgm:presLayoutVars>
          <dgm:chPref val="3"/>
        </dgm:presLayoutVars>
      </dgm:prSet>
      <dgm:spPr/>
    </dgm:pt>
    <dgm:pt modelId="{BD425775-5222-41FD-BF47-9D1F60A2A24E}" type="pres">
      <dgm:prSet presAssocID="{35196832-5AE4-4129-94FE-3FE1BD4D6EDE}" presName="rootConnector" presStyleLbl="node3" presStyleIdx="3" presStyleCnt="10"/>
      <dgm:spPr/>
    </dgm:pt>
    <dgm:pt modelId="{D2F9C588-C780-45A9-95EA-B74071DA8974}" type="pres">
      <dgm:prSet presAssocID="{35196832-5AE4-4129-94FE-3FE1BD4D6EDE}" presName="hierChild4" presStyleCnt="0"/>
      <dgm:spPr/>
    </dgm:pt>
    <dgm:pt modelId="{9857CDD8-0201-409F-A08B-6C4BB549FB3F}" type="pres">
      <dgm:prSet presAssocID="{35196832-5AE4-4129-94FE-3FE1BD4D6EDE}" presName="hierChild5" presStyleCnt="0"/>
      <dgm:spPr/>
    </dgm:pt>
    <dgm:pt modelId="{8EE11690-FEAE-4B36-84FC-9C936DE3325C}" type="pres">
      <dgm:prSet presAssocID="{27F01DBF-7E54-4473-A22C-6C49E3C53D2D}" presName="Name50" presStyleLbl="parChTrans1D3" presStyleIdx="4" presStyleCnt="10" custSzX="96702" custSzY="2028932"/>
      <dgm:spPr/>
    </dgm:pt>
    <dgm:pt modelId="{85176D04-71F6-478D-80EC-839E3AC13C55}" type="pres">
      <dgm:prSet presAssocID="{982902B2-9D04-4F2B-BC1C-D7835671F9BB}" presName="hierRoot2" presStyleCnt="0">
        <dgm:presLayoutVars>
          <dgm:hierBranch val="init"/>
        </dgm:presLayoutVars>
      </dgm:prSet>
      <dgm:spPr/>
    </dgm:pt>
    <dgm:pt modelId="{6B49127A-064F-449E-8898-F32ABCBD7B08}" type="pres">
      <dgm:prSet presAssocID="{982902B2-9D04-4F2B-BC1C-D7835671F9BB}" presName="rootComposite" presStyleCnt="0"/>
      <dgm:spPr/>
    </dgm:pt>
    <dgm:pt modelId="{A65474DF-6211-486D-B08E-2D2A370E9A82}" type="pres">
      <dgm:prSet presAssocID="{982902B2-9D04-4F2B-BC1C-D7835671F9BB}" presName="rootText" presStyleLbl="node3" presStyleIdx="4" presStyleCnt="10" custScaleX="102113" custScaleY="95374">
        <dgm:presLayoutVars>
          <dgm:chPref val="3"/>
        </dgm:presLayoutVars>
      </dgm:prSet>
      <dgm:spPr/>
    </dgm:pt>
    <dgm:pt modelId="{EC13DDA6-06C9-4D0D-AE03-4D88057135C7}" type="pres">
      <dgm:prSet presAssocID="{982902B2-9D04-4F2B-BC1C-D7835671F9BB}" presName="rootConnector" presStyleLbl="node3" presStyleIdx="4" presStyleCnt="10"/>
      <dgm:spPr/>
    </dgm:pt>
    <dgm:pt modelId="{0FEC0152-1BDF-4E39-AA02-AB9AA8009E6A}" type="pres">
      <dgm:prSet presAssocID="{982902B2-9D04-4F2B-BC1C-D7835671F9BB}" presName="hierChild4" presStyleCnt="0"/>
      <dgm:spPr/>
    </dgm:pt>
    <dgm:pt modelId="{EE27BBCE-8B89-483D-87FB-655F6E25ACBF}" type="pres">
      <dgm:prSet presAssocID="{982902B2-9D04-4F2B-BC1C-D7835671F9BB}" presName="hierChild5" presStyleCnt="0"/>
      <dgm:spPr/>
    </dgm:pt>
    <dgm:pt modelId="{A4FC34EB-78F9-4F2C-8753-AD66F8B62B6C}" type="pres">
      <dgm:prSet presAssocID="{07C03E5B-A748-4D75-9BED-83F24198539A}" presName="hierChild5" presStyleCnt="0"/>
      <dgm:spPr/>
    </dgm:pt>
    <dgm:pt modelId="{028C2258-8579-43FB-A7E1-F09DB28440AE}" type="pres">
      <dgm:prSet presAssocID="{BBC635EE-2FD3-4544-853E-12AD17422AB3}" presName="Name37" presStyleLbl="parChTrans1D2" presStyleIdx="1" presStyleCnt="6" custSzX="779755" custSzY="590496"/>
      <dgm:spPr/>
    </dgm:pt>
    <dgm:pt modelId="{F2950D8B-9623-4AEE-B1C7-0EA70F3B7905}" type="pres">
      <dgm:prSet presAssocID="{FC4DB0D1-7B4D-4EA9-A866-81BAFA9E9AE5}" presName="hierRoot2" presStyleCnt="0">
        <dgm:presLayoutVars>
          <dgm:hierBranch val="init"/>
        </dgm:presLayoutVars>
      </dgm:prSet>
      <dgm:spPr/>
    </dgm:pt>
    <dgm:pt modelId="{2F8019D7-6EB3-4171-9C3C-098217D6FF13}" type="pres">
      <dgm:prSet presAssocID="{FC4DB0D1-7B4D-4EA9-A866-81BAFA9E9AE5}" presName="rootComposite" presStyleCnt="0"/>
      <dgm:spPr/>
    </dgm:pt>
    <dgm:pt modelId="{046C41BF-D862-480C-8971-BDD09BA4FA99}" type="pres">
      <dgm:prSet presAssocID="{FC4DB0D1-7B4D-4EA9-A866-81BAFA9E9AE5}" presName="rootText" presStyleLbl="node2" presStyleIdx="1" presStyleCnt="5" custScaleX="102113" custScaleY="95374">
        <dgm:presLayoutVars>
          <dgm:chPref val="3"/>
        </dgm:presLayoutVars>
      </dgm:prSet>
      <dgm:spPr/>
    </dgm:pt>
    <dgm:pt modelId="{C5E526C9-6708-45B0-A368-4E697DD73813}" type="pres">
      <dgm:prSet presAssocID="{FC4DB0D1-7B4D-4EA9-A866-81BAFA9E9AE5}" presName="rootConnector" presStyleLbl="node2" presStyleIdx="1" presStyleCnt="5"/>
      <dgm:spPr/>
    </dgm:pt>
    <dgm:pt modelId="{11985EA5-BE49-43BC-A09C-A18A2275DED0}" type="pres">
      <dgm:prSet presAssocID="{FC4DB0D1-7B4D-4EA9-A866-81BAFA9E9AE5}" presName="hierChild4" presStyleCnt="0"/>
      <dgm:spPr/>
    </dgm:pt>
    <dgm:pt modelId="{63053A4B-1599-467F-9C9F-1B7DA30D3827}" type="pres">
      <dgm:prSet presAssocID="{FC4DB0D1-7B4D-4EA9-A866-81BAFA9E9AE5}" presName="hierChild5" presStyleCnt="0"/>
      <dgm:spPr/>
    </dgm:pt>
    <dgm:pt modelId="{CC509175-FB79-48CA-B531-9ED3DDC6115F}" type="pres">
      <dgm:prSet presAssocID="{87223D18-F983-4CC5-8009-A1408AAEE082}" presName="Name37" presStyleLbl="parChTrans1D2" presStyleIdx="2" presStyleCnt="6" custSzX="93371" custSzY="590496"/>
      <dgm:spPr/>
    </dgm:pt>
    <dgm:pt modelId="{8971CB1C-DFE1-40B5-89AD-74AE3A1DFD31}" type="pres">
      <dgm:prSet presAssocID="{EF8CFDC2-8CD6-42C3-86C5-B8D897C58177}" presName="hierRoot2" presStyleCnt="0">
        <dgm:presLayoutVars>
          <dgm:hierBranch val="hang"/>
        </dgm:presLayoutVars>
      </dgm:prSet>
      <dgm:spPr/>
    </dgm:pt>
    <dgm:pt modelId="{24A6701E-5C2F-45E0-8D37-A4F272C2C3E3}" type="pres">
      <dgm:prSet presAssocID="{EF8CFDC2-8CD6-42C3-86C5-B8D897C58177}" presName="rootComposite" presStyleCnt="0"/>
      <dgm:spPr/>
    </dgm:pt>
    <dgm:pt modelId="{8DD09509-1417-456A-A04E-F5257AB824C6}" type="pres">
      <dgm:prSet presAssocID="{EF8CFDC2-8CD6-42C3-86C5-B8D897C58177}" presName="rootText" presStyleLbl="node2" presStyleIdx="2" presStyleCnt="5" custScaleX="102113" custScaleY="95374">
        <dgm:presLayoutVars>
          <dgm:chPref val="3"/>
        </dgm:presLayoutVars>
      </dgm:prSet>
      <dgm:spPr/>
    </dgm:pt>
    <dgm:pt modelId="{A8407EFE-9EB8-4A9F-B18A-501F9B6BF6A7}" type="pres">
      <dgm:prSet presAssocID="{EF8CFDC2-8CD6-42C3-86C5-B8D897C58177}" presName="rootConnector" presStyleLbl="node2" presStyleIdx="2" presStyleCnt="5"/>
      <dgm:spPr/>
    </dgm:pt>
    <dgm:pt modelId="{461D1288-9F30-409A-8500-7E71A002AF28}" type="pres">
      <dgm:prSet presAssocID="{EF8CFDC2-8CD6-42C3-86C5-B8D897C58177}" presName="hierChild4" presStyleCnt="0"/>
      <dgm:spPr/>
    </dgm:pt>
    <dgm:pt modelId="{1FDD965D-42DA-4263-831F-AEF36DBD207C}" type="pres">
      <dgm:prSet presAssocID="{2DF4B000-EF49-4E15-9E30-85EE7FF64186}" presName="Name48" presStyleLbl="parChTrans1D3" presStyleIdx="5" presStyleCnt="10" custSzX="93371" custSzY="285105"/>
      <dgm:spPr/>
    </dgm:pt>
    <dgm:pt modelId="{011C57F8-807F-4AD4-A385-8BBFA174420C}" type="pres">
      <dgm:prSet presAssocID="{E3F13BFB-B72D-47D0-8A16-9D26A2AC1C41}" presName="hierRoot2" presStyleCnt="0">
        <dgm:presLayoutVars>
          <dgm:hierBranch val="init"/>
        </dgm:presLayoutVars>
      </dgm:prSet>
      <dgm:spPr/>
    </dgm:pt>
    <dgm:pt modelId="{2E2C20B1-D4D2-43F0-81F9-92D3625DC386}" type="pres">
      <dgm:prSet presAssocID="{E3F13BFB-B72D-47D0-8A16-9D26A2AC1C41}" presName="rootComposite" presStyleCnt="0"/>
      <dgm:spPr/>
    </dgm:pt>
    <dgm:pt modelId="{2BAAA734-A5C3-4E45-B9DF-E6FB15EDF20E}" type="pres">
      <dgm:prSet presAssocID="{E3F13BFB-B72D-47D0-8A16-9D26A2AC1C41}" presName="rootText" presStyleLbl="node3" presStyleIdx="5" presStyleCnt="10" custScaleX="102113" custScaleY="95374">
        <dgm:presLayoutVars>
          <dgm:chPref val="3"/>
        </dgm:presLayoutVars>
      </dgm:prSet>
      <dgm:spPr/>
    </dgm:pt>
    <dgm:pt modelId="{0E5F601A-56B8-499D-932F-530790516FE7}" type="pres">
      <dgm:prSet presAssocID="{E3F13BFB-B72D-47D0-8A16-9D26A2AC1C41}" presName="rootConnector" presStyleLbl="node3" presStyleIdx="5" presStyleCnt="10"/>
      <dgm:spPr/>
    </dgm:pt>
    <dgm:pt modelId="{B73BFECD-D180-4A75-97A7-B7FC14E51453}" type="pres">
      <dgm:prSet presAssocID="{E3F13BFB-B72D-47D0-8A16-9D26A2AC1C41}" presName="hierChild4" presStyleCnt="0"/>
      <dgm:spPr/>
    </dgm:pt>
    <dgm:pt modelId="{59861A11-F2D8-4393-B49F-16809DC8D2D1}" type="pres">
      <dgm:prSet presAssocID="{E3F13BFB-B72D-47D0-8A16-9D26A2AC1C41}" presName="hierChild5" presStyleCnt="0"/>
      <dgm:spPr/>
    </dgm:pt>
    <dgm:pt modelId="{E5CDCE51-918D-4AA3-9A26-09CBBBBD4C1A}" type="pres">
      <dgm:prSet presAssocID="{4063A33D-E993-4BD2-BF0D-2A8FC6408F0D}" presName="Name48" presStyleLbl="parChTrans1D3" presStyleIdx="6" presStyleCnt="10" custSzX="93371" custSzY="285105"/>
      <dgm:spPr/>
    </dgm:pt>
    <dgm:pt modelId="{1122F5EB-E7D3-4975-A78C-A8C71ACAB601}" type="pres">
      <dgm:prSet presAssocID="{0BBABAFF-7939-42C5-B43E-4D8B6E0B7E04}" presName="hierRoot2" presStyleCnt="0">
        <dgm:presLayoutVars>
          <dgm:hierBranch val="init"/>
        </dgm:presLayoutVars>
      </dgm:prSet>
      <dgm:spPr/>
    </dgm:pt>
    <dgm:pt modelId="{DC1907EC-88B3-44EB-8226-85DF18892891}" type="pres">
      <dgm:prSet presAssocID="{0BBABAFF-7939-42C5-B43E-4D8B6E0B7E04}" presName="rootComposite" presStyleCnt="0"/>
      <dgm:spPr/>
    </dgm:pt>
    <dgm:pt modelId="{1A52C42E-EDFD-4559-8F7E-8E40BB2B2AEE}" type="pres">
      <dgm:prSet presAssocID="{0BBABAFF-7939-42C5-B43E-4D8B6E0B7E04}" presName="rootText" presStyleLbl="node3" presStyleIdx="6" presStyleCnt="10" custScaleX="102113" custScaleY="95374">
        <dgm:presLayoutVars>
          <dgm:chPref val="3"/>
        </dgm:presLayoutVars>
      </dgm:prSet>
      <dgm:spPr/>
    </dgm:pt>
    <dgm:pt modelId="{266B0713-06AD-4244-83C6-F73A9D316FD4}" type="pres">
      <dgm:prSet presAssocID="{0BBABAFF-7939-42C5-B43E-4D8B6E0B7E04}" presName="rootConnector" presStyleLbl="node3" presStyleIdx="6" presStyleCnt="10"/>
      <dgm:spPr/>
    </dgm:pt>
    <dgm:pt modelId="{FAE69A68-E0B8-4779-84F0-9B6D588611FD}" type="pres">
      <dgm:prSet presAssocID="{0BBABAFF-7939-42C5-B43E-4D8B6E0B7E04}" presName="hierChild4" presStyleCnt="0"/>
      <dgm:spPr/>
    </dgm:pt>
    <dgm:pt modelId="{E0E2598C-02F2-4DB1-AB8A-868A58A5AF12}" type="pres">
      <dgm:prSet presAssocID="{0BBABAFF-7939-42C5-B43E-4D8B6E0B7E04}" presName="hierChild5" presStyleCnt="0"/>
      <dgm:spPr/>
    </dgm:pt>
    <dgm:pt modelId="{012FF2D6-CB69-438D-839B-A407982CC2CC}" type="pres">
      <dgm:prSet presAssocID="{86AB0307-B19B-4DA8-940D-BD519C09F64B}" presName="Name48" presStyleLbl="parChTrans1D3" presStyleIdx="7" presStyleCnt="10" custSzX="93371" custSzY="720599"/>
      <dgm:spPr/>
    </dgm:pt>
    <dgm:pt modelId="{B54D6ACA-11FD-47EB-8AA3-E46883EDCC78}" type="pres">
      <dgm:prSet presAssocID="{91294C63-CAD1-4339-8E53-507533838B4E}" presName="hierRoot2" presStyleCnt="0">
        <dgm:presLayoutVars>
          <dgm:hierBranch val="init"/>
        </dgm:presLayoutVars>
      </dgm:prSet>
      <dgm:spPr/>
    </dgm:pt>
    <dgm:pt modelId="{E9C7B2F4-C0CE-46A0-A3FC-7B737A671505}" type="pres">
      <dgm:prSet presAssocID="{91294C63-CAD1-4339-8E53-507533838B4E}" presName="rootComposite" presStyleCnt="0"/>
      <dgm:spPr/>
    </dgm:pt>
    <dgm:pt modelId="{DF36449E-E6BD-4BF0-B160-616E648D4C41}" type="pres">
      <dgm:prSet presAssocID="{91294C63-CAD1-4339-8E53-507533838B4E}" presName="rootText" presStyleLbl="node3" presStyleIdx="7" presStyleCnt="10" custScaleX="102113" custScaleY="95374">
        <dgm:presLayoutVars>
          <dgm:chPref val="3"/>
        </dgm:presLayoutVars>
      </dgm:prSet>
      <dgm:spPr/>
    </dgm:pt>
    <dgm:pt modelId="{61F17789-535D-4344-BABD-0EB9AABC3E24}" type="pres">
      <dgm:prSet presAssocID="{91294C63-CAD1-4339-8E53-507533838B4E}" presName="rootConnector" presStyleLbl="node3" presStyleIdx="7" presStyleCnt="10"/>
      <dgm:spPr/>
    </dgm:pt>
    <dgm:pt modelId="{C1FA0A61-C13D-41FE-A650-19F602A9D643}" type="pres">
      <dgm:prSet presAssocID="{91294C63-CAD1-4339-8E53-507533838B4E}" presName="hierChild4" presStyleCnt="0"/>
      <dgm:spPr/>
    </dgm:pt>
    <dgm:pt modelId="{9E9BB4B5-55EE-493E-A4D7-0BAB91F5A91E}" type="pres">
      <dgm:prSet presAssocID="{91294C63-CAD1-4339-8E53-507533838B4E}" presName="hierChild5" presStyleCnt="0"/>
      <dgm:spPr/>
    </dgm:pt>
    <dgm:pt modelId="{1932E2EF-5530-44BA-A0F6-85DB15388854}" type="pres">
      <dgm:prSet presAssocID="{91E726C9-6461-4648-AF20-4953D4DE2A72}" presName="Name48" presStyleLbl="parChTrans1D3" presStyleIdx="8" presStyleCnt="10" custSzX="93371" custSzY="720599"/>
      <dgm:spPr/>
    </dgm:pt>
    <dgm:pt modelId="{557A191C-B996-41C6-A89D-4EE33B495145}" type="pres">
      <dgm:prSet presAssocID="{8DD212EB-0668-457D-A045-AB29CAE561AA}" presName="hierRoot2" presStyleCnt="0">
        <dgm:presLayoutVars>
          <dgm:hierBranch val="init"/>
        </dgm:presLayoutVars>
      </dgm:prSet>
      <dgm:spPr/>
    </dgm:pt>
    <dgm:pt modelId="{E6435F9A-85C7-47AC-B3F5-794B6F3AB40B}" type="pres">
      <dgm:prSet presAssocID="{8DD212EB-0668-457D-A045-AB29CAE561AA}" presName="rootComposite" presStyleCnt="0"/>
      <dgm:spPr/>
    </dgm:pt>
    <dgm:pt modelId="{DA514836-531B-444F-87CA-6B8E39CCDBFC}" type="pres">
      <dgm:prSet presAssocID="{8DD212EB-0668-457D-A045-AB29CAE561AA}" presName="rootText" presStyleLbl="node3" presStyleIdx="8" presStyleCnt="10" custScaleX="102113" custScaleY="95374">
        <dgm:presLayoutVars>
          <dgm:chPref val="3"/>
        </dgm:presLayoutVars>
      </dgm:prSet>
      <dgm:spPr/>
    </dgm:pt>
    <dgm:pt modelId="{C3D3C0EE-6667-46AA-8DD6-7C025368E8B6}" type="pres">
      <dgm:prSet presAssocID="{8DD212EB-0668-457D-A045-AB29CAE561AA}" presName="rootConnector" presStyleLbl="node3" presStyleIdx="8" presStyleCnt="10"/>
      <dgm:spPr/>
    </dgm:pt>
    <dgm:pt modelId="{AEF030E7-6723-4692-8DB2-6B8579AE0D06}" type="pres">
      <dgm:prSet presAssocID="{8DD212EB-0668-457D-A045-AB29CAE561AA}" presName="hierChild4" presStyleCnt="0"/>
      <dgm:spPr/>
    </dgm:pt>
    <dgm:pt modelId="{1DDE8362-8531-4DD4-BF68-1A24DBE1F464}" type="pres">
      <dgm:prSet presAssocID="{8DD212EB-0668-457D-A045-AB29CAE561AA}" presName="hierChild5" presStyleCnt="0"/>
      <dgm:spPr/>
    </dgm:pt>
    <dgm:pt modelId="{E2859068-3847-4DD4-A601-B293DC68C0B6}" type="pres">
      <dgm:prSet presAssocID="{9C6554F5-A5AF-4622-A0A6-6FCA88BADC9D}" presName="Name48" presStyleLbl="parChTrans1D3" presStyleIdx="9" presStyleCnt="10" custSzX="93371" custSzY="1156093"/>
      <dgm:spPr/>
    </dgm:pt>
    <dgm:pt modelId="{FD9AC3E9-DB8C-4D7F-8113-884F64C6A148}" type="pres">
      <dgm:prSet presAssocID="{7FF6B28B-983B-4EBD-8B36-14F02F60A591}" presName="hierRoot2" presStyleCnt="0">
        <dgm:presLayoutVars>
          <dgm:hierBranch val="init"/>
        </dgm:presLayoutVars>
      </dgm:prSet>
      <dgm:spPr/>
    </dgm:pt>
    <dgm:pt modelId="{AF680632-8749-423C-8120-6F74D6A6ACD0}" type="pres">
      <dgm:prSet presAssocID="{7FF6B28B-983B-4EBD-8B36-14F02F60A591}" presName="rootComposite" presStyleCnt="0"/>
      <dgm:spPr/>
    </dgm:pt>
    <dgm:pt modelId="{03EBF437-682A-42E7-9C06-3A2252FB3F59}" type="pres">
      <dgm:prSet presAssocID="{7FF6B28B-983B-4EBD-8B36-14F02F60A591}" presName="rootText" presStyleLbl="node3" presStyleIdx="9" presStyleCnt="10" custScaleX="102113" custScaleY="95374">
        <dgm:presLayoutVars>
          <dgm:chPref val="3"/>
        </dgm:presLayoutVars>
      </dgm:prSet>
      <dgm:spPr/>
    </dgm:pt>
    <dgm:pt modelId="{E957828E-6BD6-4BCC-A992-AB7E6C7A6ACF}" type="pres">
      <dgm:prSet presAssocID="{7FF6B28B-983B-4EBD-8B36-14F02F60A591}" presName="rootConnector" presStyleLbl="node3" presStyleIdx="9" presStyleCnt="10"/>
      <dgm:spPr/>
    </dgm:pt>
    <dgm:pt modelId="{3E81B789-BC67-4BC4-864E-CD8F29D383E6}" type="pres">
      <dgm:prSet presAssocID="{7FF6B28B-983B-4EBD-8B36-14F02F60A591}" presName="hierChild4" presStyleCnt="0"/>
      <dgm:spPr/>
    </dgm:pt>
    <dgm:pt modelId="{16BA06C5-F593-4284-A146-BB584F2EAE19}" type="pres">
      <dgm:prSet presAssocID="{7FF6B28B-983B-4EBD-8B36-14F02F60A591}" presName="hierChild5" presStyleCnt="0"/>
      <dgm:spPr/>
    </dgm:pt>
    <dgm:pt modelId="{860C7090-497A-4CC9-BDBF-0F58C7503FBE}" type="pres">
      <dgm:prSet presAssocID="{EF8CFDC2-8CD6-42C3-86C5-B8D897C58177}" presName="hierChild5" presStyleCnt="0"/>
      <dgm:spPr/>
    </dgm:pt>
    <dgm:pt modelId="{6A481C39-0779-4F4A-87B7-F5888F09A2FB}" type="pres">
      <dgm:prSet presAssocID="{1E9787E9-5599-4266-AE74-0E8F282201EB}" presName="Name37" presStyleLbl="parChTrans1D2" presStyleIdx="3" presStyleCnt="6" custSzX="779755" custSzY="590496"/>
      <dgm:spPr/>
    </dgm:pt>
    <dgm:pt modelId="{12E4F452-032B-470D-911B-789A99F002CF}" type="pres">
      <dgm:prSet presAssocID="{DB6B5FEE-D391-4B18-AEA5-21A35EFE9FA9}" presName="hierRoot2" presStyleCnt="0">
        <dgm:presLayoutVars>
          <dgm:hierBranch val="init"/>
        </dgm:presLayoutVars>
      </dgm:prSet>
      <dgm:spPr/>
    </dgm:pt>
    <dgm:pt modelId="{A09254AE-CB6A-4FB4-901A-2FC7A1692ACB}" type="pres">
      <dgm:prSet presAssocID="{DB6B5FEE-D391-4B18-AEA5-21A35EFE9FA9}" presName="rootComposite" presStyleCnt="0"/>
      <dgm:spPr/>
    </dgm:pt>
    <dgm:pt modelId="{B51EDAB1-94AE-4565-91D8-0FA6CA5A9A02}" type="pres">
      <dgm:prSet presAssocID="{DB6B5FEE-D391-4B18-AEA5-21A35EFE9FA9}" presName="rootText" presStyleLbl="node2" presStyleIdx="3" presStyleCnt="5" custScaleX="102113" custScaleY="95374">
        <dgm:presLayoutVars>
          <dgm:chPref val="3"/>
        </dgm:presLayoutVars>
      </dgm:prSet>
      <dgm:spPr/>
    </dgm:pt>
    <dgm:pt modelId="{C7F94287-DCF0-4013-9D3B-68AC91AE3B78}" type="pres">
      <dgm:prSet presAssocID="{DB6B5FEE-D391-4B18-AEA5-21A35EFE9FA9}" presName="rootConnector" presStyleLbl="node2" presStyleIdx="3" presStyleCnt="5"/>
      <dgm:spPr/>
    </dgm:pt>
    <dgm:pt modelId="{A56692A2-744E-4CA6-BB6B-F2356537F432}" type="pres">
      <dgm:prSet presAssocID="{DB6B5FEE-D391-4B18-AEA5-21A35EFE9FA9}" presName="hierChild4" presStyleCnt="0"/>
      <dgm:spPr/>
    </dgm:pt>
    <dgm:pt modelId="{C21191D1-FF04-4BB0-85AF-F6F219FE453B}" type="pres">
      <dgm:prSet presAssocID="{DB6B5FEE-D391-4B18-AEA5-21A35EFE9FA9}" presName="hierChild5" presStyleCnt="0"/>
      <dgm:spPr/>
    </dgm:pt>
    <dgm:pt modelId="{7B3E2A12-0E90-4DDE-A561-8953B650DC05}" type="pres">
      <dgm:prSet presAssocID="{1CF7218A-9632-471D-B1C9-9247D2504C53}" presName="Name37" presStyleLbl="parChTrans1D2" presStyleIdx="4" presStyleCnt="6" custSzX="1559825" custSzY="590496"/>
      <dgm:spPr/>
    </dgm:pt>
    <dgm:pt modelId="{385988CD-1D6F-4C04-A04E-47F7B46E9D59}" type="pres">
      <dgm:prSet presAssocID="{34EA4FAA-6D7A-44B8-91D6-A198AAC1838E}" presName="hierRoot2" presStyleCnt="0">
        <dgm:presLayoutVars>
          <dgm:hierBranch val="init"/>
        </dgm:presLayoutVars>
      </dgm:prSet>
      <dgm:spPr/>
    </dgm:pt>
    <dgm:pt modelId="{B220D22A-5B85-4053-9B94-25D5DA696D7C}" type="pres">
      <dgm:prSet presAssocID="{34EA4FAA-6D7A-44B8-91D6-A198AAC1838E}" presName="rootComposite" presStyleCnt="0"/>
      <dgm:spPr/>
    </dgm:pt>
    <dgm:pt modelId="{3B2F3571-0E2E-48E6-84AB-A6F27223ECC7}" type="pres">
      <dgm:prSet presAssocID="{34EA4FAA-6D7A-44B8-91D6-A198AAC1838E}" presName="rootText" presStyleLbl="node2" presStyleIdx="4" presStyleCnt="5" custScaleX="102113" custScaleY="95374">
        <dgm:presLayoutVars>
          <dgm:chPref val="3"/>
        </dgm:presLayoutVars>
      </dgm:prSet>
      <dgm:spPr>
        <a:prstGeom prst="smileyFace">
          <a:avLst/>
        </a:prstGeom>
      </dgm:spPr>
    </dgm:pt>
    <dgm:pt modelId="{2484A176-752B-47D8-85F5-6209B7091D37}" type="pres">
      <dgm:prSet presAssocID="{34EA4FAA-6D7A-44B8-91D6-A198AAC1838E}" presName="rootConnector" presStyleLbl="node2" presStyleIdx="4" presStyleCnt="5"/>
      <dgm:spPr/>
    </dgm:pt>
    <dgm:pt modelId="{22192819-93D4-4DE4-80D6-6BEFA79BB646}" type="pres">
      <dgm:prSet presAssocID="{34EA4FAA-6D7A-44B8-91D6-A198AAC1838E}" presName="hierChild4" presStyleCnt="0"/>
      <dgm:spPr/>
    </dgm:pt>
    <dgm:pt modelId="{8F2A10EF-280D-4105-B58D-E83D908D8543}" type="pres">
      <dgm:prSet presAssocID="{34EA4FAA-6D7A-44B8-91D6-A198AAC1838E}" presName="hierChild5" presStyleCnt="0"/>
      <dgm:spPr/>
    </dgm:pt>
    <dgm:pt modelId="{ED576238-D702-49B5-9A20-2C3F840B63B7}" type="pres">
      <dgm:prSet presAssocID="{5C6BC186-9538-42FC-AFF5-6496C5487F8E}" presName="hierChild3" presStyleCnt="0"/>
      <dgm:spPr/>
    </dgm:pt>
    <dgm:pt modelId="{0C0F5A0C-64B2-4795-9397-3C85C5A66F57}" type="pres">
      <dgm:prSet presAssocID="{AE600416-2472-4483-9837-8396F8904A49}" presName="Name111" presStyleLbl="parChTrans1D2" presStyleIdx="5" presStyleCnt="6" custSzX="93371" custSzY="295248"/>
      <dgm:spPr/>
    </dgm:pt>
    <dgm:pt modelId="{F4EEEA69-EAF5-4D1E-9B95-925CD99CDF85}" type="pres">
      <dgm:prSet presAssocID="{52F1C2A6-939B-4DA9-ADF3-C11135C961F2}" presName="hierRoot3" presStyleCnt="0">
        <dgm:presLayoutVars>
          <dgm:hierBranch val="init"/>
        </dgm:presLayoutVars>
      </dgm:prSet>
      <dgm:spPr/>
    </dgm:pt>
    <dgm:pt modelId="{15D87C86-3A59-43DF-9237-90F561F5BF98}" type="pres">
      <dgm:prSet presAssocID="{52F1C2A6-939B-4DA9-ADF3-C11135C961F2}" presName="rootComposite3" presStyleCnt="0"/>
      <dgm:spPr/>
    </dgm:pt>
    <dgm:pt modelId="{2B648CF1-0B67-40E3-AF59-658CCD70A349}" type="pres">
      <dgm:prSet presAssocID="{52F1C2A6-939B-4DA9-ADF3-C11135C961F2}" presName="rootText3" presStyleLbl="asst1" presStyleIdx="0" presStyleCnt="1" custScaleX="102113" custScaleY="95374">
        <dgm:presLayoutVars>
          <dgm:chPref val="3"/>
        </dgm:presLayoutVars>
      </dgm:prSet>
      <dgm:spPr/>
    </dgm:pt>
    <dgm:pt modelId="{BA798595-DFE1-4582-AD9E-3916FCF623C0}" type="pres">
      <dgm:prSet presAssocID="{52F1C2A6-939B-4DA9-ADF3-C11135C961F2}" presName="rootConnector3" presStyleLbl="asst1" presStyleIdx="0" presStyleCnt="1"/>
      <dgm:spPr/>
    </dgm:pt>
    <dgm:pt modelId="{6EDF8F36-30AA-4A3B-914F-9D67FE25348C}" type="pres">
      <dgm:prSet presAssocID="{52F1C2A6-939B-4DA9-ADF3-C11135C961F2}" presName="hierChild6" presStyleCnt="0"/>
      <dgm:spPr/>
    </dgm:pt>
    <dgm:pt modelId="{EDEA21CE-3029-4922-A11E-7A40CC5DD661}" type="pres">
      <dgm:prSet presAssocID="{52F1C2A6-939B-4DA9-ADF3-C11135C961F2}" presName="hierChild7" presStyleCnt="0"/>
      <dgm:spPr/>
    </dgm:pt>
  </dgm:ptLst>
  <dgm:cxnLst>
    <dgm:cxn modelId="{2FC2EB02-99A9-4861-A415-5FE0636BFE99}" type="presOf" srcId="{E3F13BFB-B72D-47D0-8A16-9D26A2AC1C41}" destId="{0E5F601A-56B8-499D-932F-530790516FE7}" srcOrd="1" destOrd="0" presId="urn:microsoft.com/office/officeart/2005/8/layout/orgChart1"/>
    <dgm:cxn modelId="{21F33204-E3B6-41D7-BBBF-D8523EDB4906}" type="presOf" srcId="{BDC2D459-2F11-4B3A-B4FA-F2BC34275C02}" destId="{45B26ED5-34B8-4215-A795-5E6DB894F399}" srcOrd="0" destOrd="0" presId="urn:microsoft.com/office/officeart/2005/8/layout/orgChart1"/>
    <dgm:cxn modelId="{3B6DD506-0262-48EE-B522-3C71CE98B229}" srcId="{5C6BC186-9538-42FC-AFF5-6496C5487F8E}" destId="{34EA4FAA-6D7A-44B8-91D6-A198AAC1838E}" srcOrd="5" destOrd="0" parTransId="{1CF7218A-9632-471D-B1C9-9247D2504C53}" sibTransId="{7EB669BA-974F-4413-9BBF-4F9916BA26DE}"/>
    <dgm:cxn modelId="{7BC53607-E61D-4A16-BCBB-71631360E418}" type="presOf" srcId="{AC20F062-6F06-43DB-8AF9-87E81C20216F}" destId="{106A5058-A241-4128-9EAA-26A6BF553E74}" srcOrd="0" destOrd="0" presId="urn:microsoft.com/office/officeart/2005/8/layout/orgChart1"/>
    <dgm:cxn modelId="{B5EA9409-5423-4834-B3CD-1FA66CE1F2BF}" srcId="{EF8CFDC2-8CD6-42C3-86C5-B8D897C58177}" destId="{7FF6B28B-983B-4EBD-8B36-14F02F60A591}" srcOrd="4" destOrd="0" parTransId="{9C6554F5-A5AF-4622-A0A6-6FCA88BADC9D}" sibTransId="{5A863B6D-C5CC-47CF-A74E-9B9BA193B1B0}"/>
    <dgm:cxn modelId="{59763E10-1B6E-40F2-A8C4-ED80B484C4D2}" srcId="{07C03E5B-A748-4D75-9BED-83F24198539A}" destId="{35196832-5AE4-4129-94FE-3FE1BD4D6EDE}" srcOrd="3" destOrd="0" parTransId="{3564B426-5998-4F16-B342-DACF0CB86A98}" sibTransId="{D4C67E07-AC15-4D53-8D65-9B08152C6201}"/>
    <dgm:cxn modelId="{0C124B11-377C-4BED-968E-75DB63AE1B56}" type="presOf" srcId="{35196832-5AE4-4129-94FE-3FE1BD4D6EDE}" destId="{B58CF100-97F1-401D-B540-B380EAFFC081}" srcOrd="0" destOrd="0" presId="urn:microsoft.com/office/officeart/2005/8/layout/orgChart1"/>
    <dgm:cxn modelId="{A14FF915-1A4A-4D37-A861-2E327139FD4C}" srcId="{07C03E5B-A748-4D75-9BED-83F24198539A}" destId="{8C3067BA-E3C3-4F75-8819-3891CC4210A3}" srcOrd="1" destOrd="0" parTransId="{D50F7CB8-221F-4CB7-8DB7-F0E5C427DD36}" sibTransId="{78254B24-B3F9-4B9F-8FB5-1A57B1073F36}"/>
    <dgm:cxn modelId="{68AEF517-2F04-42A3-B1A3-D67B92EFBC61}" type="presOf" srcId="{FC4DB0D1-7B4D-4EA9-A866-81BAFA9E9AE5}" destId="{046C41BF-D862-480C-8971-BDD09BA4FA99}" srcOrd="0" destOrd="0" presId="urn:microsoft.com/office/officeart/2005/8/layout/orgChart1"/>
    <dgm:cxn modelId="{35EAF917-701B-41F6-B1EE-BC2F79634AF8}" type="presOf" srcId="{DB6B5FEE-D391-4B18-AEA5-21A35EFE9FA9}" destId="{C7F94287-DCF0-4013-9D3B-68AC91AE3B78}" srcOrd="1" destOrd="0" presId="urn:microsoft.com/office/officeart/2005/8/layout/orgChart1"/>
    <dgm:cxn modelId="{EFC73125-A7BC-41C4-9A26-75F5B54FA637}" type="presOf" srcId="{982902B2-9D04-4F2B-BC1C-D7835671F9BB}" destId="{EC13DDA6-06C9-4D0D-AE03-4D88057135C7}" srcOrd="1" destOrd="0" presId="urn:microsoft.com/office/officeart/2005/8/layout/orgChart1"/>
    <dgm:cxn modelId="{45AAB531-3335-417B-930B-2297020C081F}" type="presOf" srcId="{5C6BC186-9538-42FC-AFF5-6496C5487F8E}" destId="{E2AE0A1C-2579-43F4-A8F7-293AC1CF897C}" srcOrd="0" destOrd="0" presId="urn:microsoft.com/office/officeart/2005/8/layout/orgChart1"/>
    <dgm:cxn modelId="{E8207539-BBBE-45F7-B90D-F1FD8A8F3559}" type="presOf" srcId="{0BBABAFF-7939-42C5-B43E-4D8B6E0B7E04}" destId="{1A52C42E-EDFD-4559-8F7E-8E40BB2B2AEE}" srcOrd="0" destOrd="0" presId="urn:microsoft.com/office/officeart/2005/8/layout/orgChart1"/>
    <dgm:cxn modelId="{D55FD63B-374C-4B39-A9C3-BC497FEBBC01}" srcId="{07C03E5B-A748-4D75-9BED-83F24198539A}" destId="{2FF61DD2-C095-4ED3-AA8C-155812D907F5}" srcOrd="2" destOrd="0" parTransId="{AC20F062-6F06-43DB-8AF9-87E81C20216F}" sibTransId="{FD9BF2DA-EC79-47A2-B65D-77733D7AD276}"/>
    <dgm:cxn modelId="{3517643C-3B9B-49AD-A280-ED336DD4759F}" srcId="{EF8CFDC2-8CD6-42C3-86C5-B8D897C58177}" destId="{0BBABAFF-7939-42C5-B43E-4D8B6E0B7E04}" srcOrd="1" destOrd="0" parTransId="{4063A33D-E993-4BD2-BF0D-2A8FC6408F0D}" sibTransId="{1703FECE-6052-4B61-B294-29C130545445}"/>
    <dgm:cxn modelId="{135A7F3E-8E9D-4506-BBB6-0BEC5F9DB528}" type="presOf" srcId="{982902B2-9D04-4F2B-BC1C-D7835671F9BB}" destId="{A65474DF-6211-486D-B08E-2D2A370E9A82}" srcOrd="0" destOrd="0" presId="urn:microsoft.com/office/officeart/2005/8/layout/orgChart1"/>
    <dgm:cxn modelId="{A671E040-F4FA-4C86-B906-5B6126461D26}" type="presOf" srcId="{AE600416-2472-4483-9837-8396F8904A49}" destId="{0C0F5A0C-64B2-4795-9397-3C85C5A66F57}" srcOrd="0" destOrd="0" presId="urn:microsoft.com/office/officeart/2005/8/layout/orgChart1"/>
    <dgm:cxn modelId="{1EF4C361-6F5D-40A4-84E2-383E96310BF8}" type="presOf" srcId="{1CF7218A-9632-471D-B1C9-9247D2504C53}" destId="{7B3E2A12-0E90-4DDE-A561-8953B650DC05}" srcOrd="0" destOrd="0" presId="urn:microsoft.com/office/officeart/2005/8/layout/orgChart1"/>
    <dgm:cxn modelId="{24F8EF45-2282-4152-9058-D4C0BBE10FDC}" type="presOf" srcId="{BBC635EE-2FD3-4544-853E-12AD17422AB3}" destId="{028C2258-8579-43FB-A7E1-F09DB28440AE}" srcOrd="0" destOrd="0" presId="urn:microsoft.com/office/officeart/2005/8/layout/orgChart1"/>
    <dgm:cxn modelId="{C3679D4A-D609-49FD-9FD5-81E48E80715F}" type="presOf" srcId="{8DD212EB-0668-457D-A045-AB29CAE561AA}" destId="{DA514836-531B-444F-87CA-6B8E39CCDBFC}" srcOrd="0" destOrd="0" presId="urn:microsoft.com/office/officeart/2005/8/layout/orgChart1"/>
    <dgm:cxn modelId="{8EE8004B-5DB8-40FD-82E2-3A111EEE1770}" type="presOf" srcId="{0BBABAFF-7939-42C5-B43E-4D8B6E0B7E04}" destId="{266B0713-06AD-4244-83C6-F73A9D316FD4}" srcOrd="1" destOrd="0" presId="urn:microsoft.com/office/officeart/2005/8/layout/orgChart1"/>
    <dgm:cxn modelId="{C1855D4F-6532-4A70-B028-DBEB4119F623}" type="presOf" srcId="{7FF6B28B-983B-4EBD-8B36-14F02F60A591}" destId="{03EBF437-682A-42E7-9C06-3A2252FB3F59}" srcOrd="0" destOrd="0" presId="urn:microsoft.com/office/officeart/2005/8/layout/orgChart1"/>
    <dgm:cxn modelId="{E9829650-B824-4FEE-BCDA-2DD9616D85A1}" type="presOf" srcId="{EF8CFDC2-8CD6-42C3-86C5-B8D897C58177}" destId="{8DD09509-1417-456A-A04E-F5257AB824C6}" srcOrd="0" destOrd="0" presId="urn:microsoft.com/office/officeart/2005/8/layout/orgChart1"/>
    <dgm:cxn modelId="{13A10771-756A-4B97-9B3F-ACBB5BD77B31}" type="presOf" srcId="{1E9787E9-5599-4266-AE74-0E8F282201EB}" destId="{6A481C39-0779-4F4A-87B7-F5888F09A2FB}" srcOrd="0" destOrd="0" presId="urn:microsoft.com/office/officeart/2005/8/layout/orgChart1"/>
    <dgm:cxn modelId="{A7EE6073-114C-425D-88AF-8F5BC5AD27C0}" type="presOf" srcId="{52F1C2A6-939B-4DA9-ADF3-C11135C961F2}" destId="{2B648CF1-0B67-40E3-AF59-658CCD70A349}" srcOrd="0" destOrd="0" presId="urn:microsoft.com/office/officeart/2005/8/layout/orgChart1"/>
    <dgm:cxn modelId="{D7D4A353-0FAC-4109-9EA3-16ECBAB618BF}" type="presOf" srcId="{91294C63-CAD1-4339-8E53-507533838B4E}" destId="{61F17789-535D-4344-BABD-0EB9AABC3E24}" srcOrd="1" destOrd="0" presId="urn:microsoft.com/office/officeart/2005/8/layout/orgChart1"/>
    <dgm:cxn modelId="{8D837254-4C88-4D95-BF18-3821C6BC47A2}" type="presOf" srcId="{934D015E-53CC-4108-BBA7-E5D6E9999CE3}" destId="{B4638225-B361-4559-869C-6D3BBDB31281}" srcOrd="0" destOrd="0" presId="urn:microsoft.com/office/officeart/2005/8/layout/orgChart1"/>
    <dgm:cxn modelId="{79833775-B485-4571-B15D-9EC5AAA3B487}" type="presOf" srcId="{34EA4FAA-6D7A-44B8-91D6-A198AAC1838E}" destId="{3B2F3571-0E2E-48E6-84AB-A6F27223ECC7}" srcOrd="0" destOrd="0" presId="urn:microsoft.com/office/officeart/2005/8/layout/orgChart1"/>
    <dgm:cxn modelId="{B5893C75-3869-4313-A023-B845FA51C21C}" type="presOf" srcId="{7FF6B28B-983B-4EBD-8B36-14F02F60A591}" destId="{E957828E-6BD6-4BCC-A992-AB7E6C7A6ACF}" srcOrd="1" destOrd="0" presId="urn:microsoft.com/office/officeart/2005/8/layout/orgChart1"/>
    <dgm:cxn modelId="{DC77C879-6B87-4EDD-A475-1DCDBF8ECD64}" type="presOf" srcId="{DB6B5FEE-D391-4B18-AEA5-21A35EFE9FA9}" destId="{B51EDAB1-94AE-4565-91D8-0FA6CA5A9A02}" srcOrd="0" destOrd="0" presId="urn:microsoft.com/office/officeart/2005/8/layout/orgChart1"/>
    <dgm:cxn modelId="{2A4CD47B-C645-4513-AD2D-3356FA5C7B1F}" type="presOf" srcId="{F65E4C35-24BB-4CC8-8BE5-601B468C28C3}" destId="{E1E20C3E-3F75-44CB-9C31-67FA98912361}" srcOrd="0" destOrd="0" presId="urn:microsoft.com/office/officeart/2005/8/layout/orgChart1"/>
    <dgm:cxn modelId="{505C0A7F-A94B-42EC-B399-AA7715948055}" type="presOf" srcId="{5C6BC186-9538-42FC-AFF5-6496C5487F8E}" destId="{8F0EC14F-AE36-4794-A686-E944AC5F299A}" srcOrd="1" destOrd="0" presId="urn:microsoft.com/office/officeart/2005/8/layout/orgChart1"/>
    <dgm:cxn modelId="{CD15447F-DB8A-473A-9103-5B3427F93CD5}" type="presOf" srcId="{86AB0307-B19B-4DA8-940D-BD519C09F64B}" destId="{012FF2D6-CB69-438D-839B-A407982CC2CC}" srcOrd="0" destOrd="0" presId="urn:microsoft.com/office/officeart/2005/8/layout/orgChart1"/>
    <dgm:cxn modelId="{A229FE87-9DFB-4EF1-8122-EDDD4E8E9E7B}" type="presOf" srcId="{D50F7CB8-221F-4CB7-8DB7-F0E5C427DD36}" destId="{669ECADC-559D-491E-80C7-1EF68CDD4235}" srcOrd="0" destOrd="0" presId="urn:microsoft.com/office/officeart/2005/8/layout/orgChart1"/>
    <dgm:cxn modelId="{F248B3A0-8429-47E0-BB24-446F69A393C7}" type="presOf" srcId="{34EA4FAA-6D7A-44B8-91D6-A198AAC1838E}" destId="{2484A176-752B-47D8-85F5-6209B7091D37}" srcOrd="1" destOrd="0" presId="urn:microsoft.com/office/officeart/2005/8/layout/orgChart1"/>
    <dgm:cxn modelId="{9624EEA1-063E-4840-9B4C-ACF0941D493E}" type="presOf" srcId="{91294C63-CAD1-4339-8E53-507533838B4E}" destId="{DF36449E-E6BD-4BF0-B160-616E648D4C41}" srcOrd="0" destOrd="0" presId="urn:microsoft.com/office/officeart/2005/8/layout/orgChart1"/>
    <dgm:cxn modelId="{FF8665A2-057C-411A-9DCD-24248E6E0D31}" srcId="{5C6BC186-9538-42FC-AFF5-6496C5487F8E}" destId="{EF8CFDC2-8CD6-42C3-86C5-B8D897C58177}" srcOrd="3" destOrd="0" parTransId="{87223D18-F983-4CC5-8009-A1408AAEE082}" sibTransId="{6F7DDE49-220F-4FA1-93D4-DB43BDC9A7CA}"/>
    <dgm:cxn modelId="{BB41C1A4-9C46-4154-95FE-58CB27084492}" srcId="{EF8CFDC2-8CD6-42C3-86C5-B8D897C58177}" destId="{91294C63-CAD1-4339-8E53-507533838B4E}" srcOrd="2" destOrd="0" parTransId="{86AB0307-B19B-4DA8-940D-BD519C09F64B}" sibTransId="{C17B318A-979A-408E-AB41-72204AF9F15A}"/>
    <dgm:cxn modelId="{921793AE-9FDB-4109-A7EE-0882DB494DC1}" srcId="{5C6BC186-9538-42FC-AFF5-6496C5487F8E}" destId="{FC4DB0D1-7B4D-4EA9-A866-81BAFA9E9AE5}" srcOrd="2" destOrd="0" parTransId="{BBC635EE-2FD3-4544-853E-12AD17422AB3}" sibTransId="{F8300E49-0AB3-4609-A09A-5604CCDBA917}"/>
    <dgm:cxn modelId="{066AF7AE-B77E-4AE1-B676-9A150E4981D4}" type="presOf" srcId="{91E726C9-6461-4648-AF20-4953D4DE2A72}" destId="{1932E2EF-5530-44BA-A0F6-85DB15388854}" srcOrd="0" destOrd="0" presId="urn:microsoft.com/office/officeart/2005/8/layout/orgChart1"/>
    <dgm:cxn modelId="{AE07C1B1-4AB4-41B9-AABF-763730C724D2}" srcId="{07C03E5B-A748-4D75-9BED-83F24198539A}" destId="{83700835-5CC5-4E8E-A260-43EDBCF0B6BC}" srcOrd="0" destOrd="0" parTransId="{F65E4C35-24BB-4CC8-8BE5-601B468C28C3}" sibTransId="{EA1FDAC5-2DCD-4409-AAB4-25D68B27F941}"/>
    <dgm:cxn modelId="{EA5CC6B3-1DAD-493B-8DC5-D36A4064F98A}" type="presOf" srcId="{8C3067BA-E3C3-4F75-8819-3891CC4210A3}" destId="{2406E086-07EC-48D8-B0FE-7E2D4EAF6687}" srcOrd="1" destOrd="0" presId="urn:microsoft.com/office/officeart/2005/8/layout/orgChart1"/>
    <dgm:cxn modelId="{D00EC7B6-8067-4537-BAA4-360C48930313}" type="presOf" srcId="{9C6554F5-A5AF-4622-A0A6-6FCA88BADC9D}" destId="{E2859068-3847-4DD4-A601-B293DC68C0B6}" srcOrd="0" destOrd="0" presId="urn:microsoft.com/office/officeart/2005/8/layout/orgChart1"/>
    <dgm:cxn modelId="{142238B7-AF18-4324-BD66-0CD86544090C}" srcId="{EF8CFDC2-8CD6-42C3-86C5-B8D897C58177}" destId="{E3F13BFB-B72D-47D0-8A16-9D26A2AC1C41}" srcOrd="0" destOrd="0" parTransId="{2DF4B000-EF49-4E15-9E30-85EE7FF64186}" sibTransId="{E401C46B-8774-44BE-BE7F-E8448A1F4886}"/>
    <dgm:cxn modelId="{5EBAC7B7-6618-41CF-8CCE-9969933343A5}" srcId="{5C6BC186-9538-42FC-AFF5-6496C5487F8E}" destId="{07C03E5B-A748-4D75-9BED-83F24198539A}" srcOrd="1" destOrd="0" parTransId="{934D015E-53CC-4108-BBA7-E5D6E9999CE3}" sibTransId="{02FFC5C0-F137-491D-A368-80FC08DB901B}"/>
    <dgm:cxn modelId="{F9CAEBBA-436D-4602-9554-6AB9C9E50CD3}" type="presOf" srcId="{27F01DBF-7E54-4473-A22C-6C49E3C53D2D}" destId="{8EE11690-FEAE-4B36-84FC-9C936DE3325C}" srcOrd="0" destOrd="0" presId="urn:microsoft.com/office/officeart/2005/8/layout/orgChart1"/>
    <dgm:cxn modelId="{3117A4C0-90C5-4CF5-882E-7E34CB7F96D2}" srcId="{5C6BC186-9538-42FC-AFF5-6496C5487F8E}" destId="{52F1C2A6-939B-4DA9-ADF3-C11135C961F2}" srcOrd="0" destOrd="0" parTransId="{AE600416-2472-4483-9837-8396F8904A49}" sibTransId="{EB38BB15-02FE-40F4-9536-ADD731422248}"/>
    <dgm:cxn modelId="{D633E5C1-C69F-49F4-9FD3-59C33D2E2FA5}" type="presOf" srcId="{3564B426-5998-4F16-B342-DACF0CB86A98}" destId="{2879E485-1CB5-4344-96FE-B9347D01DC20}" srcOrd="0" destOrd="0" presId="urn:microsoft.com/office/officeart/2005/8/layout/orgChart1"/>
    <dgm:cxn modelId="{5C166CC3-2142-45BF-96FD-068E1ADCAB49}" type="presOf" srcId="{52F1C2A6-939B-4DA9-ADF3-C11135C961F2}" destId="{BA798595-DFE1-4582-AD9E-3916FCF623C0}" srcOrd="1" destOrd="0" presId="urn:microsoft.com/office/officeart/2005/8/layout/orgChart1"/>
    <dgm:cxn modelId="{246A05C5-3F90-4B37-8257-EDDB1EAE7B8F}" type="presOf" srcId="{EF8CFDC2-8CD6-42C3-86C5-B8D897C58177}" destId="{A8407EFE-9EB8-4A9F-B18A-501F9B6BF6A7}" srcOrd="1" destOrd="0" presId="urn:microsoft.com/office/officeart/2005/8/layout/orgChart1"/>
    <dgm:cxn modelId="{B7D122CB-DE61-4F50-AB07-B4115ED93A79}" type="presOf" srcId="{83700835-5CC5-4E8E-A260-43EDBCF0B6BC}" destId="{1367981F-C4F6-49D5-9D41-35E8EA5B40E7}" srcOrd="0" destOrd="0" presId="urn:microsoft.com/office/officeart/2005/8/layout/orgChart1"/>
    <dgm:cxn modelId="{E0C44DCB-947A-43C4-BDE4-258DEF3F1975}" type="presOf" srcId="{07C03E5B-A748-4D75-9BED-83F24198539A}" destId="{B728EBE7-3FE6-4E68-8542-E181BFBB2655}" srcOrd="0" destOrd="0" presId="urn:microsoft.com/office/officeart/2005/8/layout/orgChart1"/>
    <dgm:cxn modelId="{2C1550CC-0015-4378-90F8-E08D19FC9AE3}" type="presOf" srcId="{07C03E5B-A748-4D75-9BED-83F24198539A}" destId="{82DCC0F1-AA92-4C0E-9675-4F331998B27E}" srcOrd="1" destOrd="0" presId="urn:microsoft.com/office/officeart/2005/8/layout/orgChart1"/>
    <dgm:cxn modelId="{13EA02D8-1328-43B1-88B9-955938BF0E8B}" type="presOf" srcId="{FC4DB0D1-7B4D-4EA9-A866-81BAFA9E9AE5}" destId="{C5E526C9-6708-45B0-A368-4E697DD73813}" srcOrd="1" destOrd="0" presId="urn:microsoft.com/office/officeart/2005/8/layout/orgChart1"/>
    <dgm:cxn modelId="{9CA44BD8-804F-484D-A7FE-B4F58EC511BE}" type="presOf" srcId="{87223D18-F983-4CC5-8009-A1408AAEE082}" destId="{CC509175-FB79-48CA-B531-9ED3DDC6115F}" srcOrd="0" destOrd="0" presId="urn:microsoft.com/office/officeart/2005/8/layout/orgChart1"/>
    <dgm:cxn modelId="{83E007DB-6E01-470C-ADCA-629DD7AB5118}" type="presOf" srcId="{83700835-5CC5-4E8E-A260-43EDBCF0B6BC}" destId="{F745A729-6650-4A19-A98C-561C0B2620BC}" srcOrd="1" destOrd="0" presId="urn:microsoft.com/office/officeart/2005/8/layout/orgChart1"/>
    <dgm:cxn modelId="{F12EE9DD-97A7-4CBC-9BFA-DB857F57A62D}" srcId="{07C03E5B-A748-4D75-9BED-83F24198539A}" destId="{982902B2-9D04-4F2B-BC1C-D7835671F9BB}" srcOrd="4" destOrd="0" parTransId="{27F01DBF-7E54-4473-A22C-6C49E3C53D2D}" sibTransId="{F97ACBD5-6B8F-45C4-B0F9-85B19190D907}"/>
    <dgm:cxn modelId="{200B5AE1-AFE3-4EB5-B224-AD5641A472E7}" type="presOf" srcId="{2DF4B000-EF49-4E15-9E30-85EE7FF64186}" destId="{1FDD965D-42DA-4263-831F-AEF36DBD207C}" srcOrd="0" destOrd="0" presId="urn:microsoft.com/office/officeart/2005/8/layout/orgChart1"/>
    <dgm:cxn modelId="{F8B596E2-15AF-44DB-A8F5-7ABE53079547}" type="presOf" srcId="{8C3067BA-E3C3-4F75-8819-3891CC4210A3}" destId="{31A554DD-CCFE-42F5-8952-F89296BEE324}" srcOrd="0" destOrd="0" presId="urn:microsoft.com/office/officeart/2005/8/layout/orgChart1"/>
    <dgm:cxn modelId="{676996E4-5689-4FA1-B26D-753771AC9938}" srcId="{EF8CFDC2-8CD6-42C3-86C5-B8D897C58177}" destId="{8DD212EB-0668-457D-A045-AB29CAE561AA}" srcOrd="3" destOrd="0" parTransId="{91E726C9-6461-4648-AF20-4953D4DE2A72}" sibTransId="{0D8BF5DE-8518-44F0-9095-4D6061430D9C}"/>
    <dgm:cxn modelId="{7941B2E7-F097-456C-BA2C-B88CAE92B38B}" srcId="{BDC2D459-2F11-4B3A-B4FA-F2BC34275C02}" destId="{5C6BC186-9538-42FC-AFF5-6496C5487F8E}" srcOrd="0" destOrd="0" parTransId="{6611D9D9-9D61-4747-B5E4-D5EB7D6EBA28}" sibTransId="{3ECF6B7F-796C-4A66-AA6B-4DA856CBC57C}"/>
    <dgm:cxn modelId="{B95A97E9-2C6E-4442-89D4-0D42DC34D7C4}" type="presOf" srcId="{2FF61DD2-C095-4ED3-AA8C-155812D907F5}" destId="{4D9EAD2A-C997-4229-BEC5-BC96301A411D}" srcOrd="0" destOrd="0" presId="urn:microsoft.com/office/officeart/2005/8/layout/orgChart1"/>
    <dgm:cxn modelId="{679E1EEB-F194-4045-B4F2-2E633E147FF1}" type="presOf" srcId="{4063A33D-E993-4BD2-BF0D-2A8FC6408F0D}" destId="{E5CDCE51-918D-4AA3-9A26-09CBBBBD4C1A}" srcOrd="0" destOrd="0" presId="urn:microsoft.com/office/officeart/2005/8/layout/orgChart1"/>
    <dgm:cxn modelId="{AB1712F4-EB37-4CB8-9FDE-DAAF2596D71A}" type="presOf" srcId="{2FF61DD2-C095-4ED3-AA8C-155812D907F5}" destId="{4A39FD2B-74C8-4B3A-9034-61D84CAA9C70}" srcOrd="1" destOrd="0" presId="urn:microsoft.com/office/officeart/2005/8/layout/orgChart1"/>
    <dgm:cxn modelId="{660BE3F5-228D-4BF9-AF77-EC5370B44A9D}" type="presOf" srcId="{8DD212EB-0668-457D-A045-AB29CAE561AA}" destId="{C3D3C0EE-6667-46AA-8DD6-7C025368E8B6}" srcOrd="1" destOrd="0" presId="urn:microsoft.com/office/officeart/2005/8/layout/orgChart1"/>
    <dgm:cxn modelId="{C444CFF8-C96A-45A6-A53F-FCFAA45C3998}" type="presOf" srcId="{E3F13BFB-B72D-47D0-8A16-9D26A2AC1C41}" destId="{2BAAA734-A5C3-4E45-B9DF-E6FB15EDF20E}" srcOrd="0" destOrd="0" presId="urn:microsoft.com/office/officeart/2005/8/layout/orgChart1"/>
    <dgm:cxn modelId="{B8CAC5FA-2F65-4605-9F26-B6D3388E0E98}" srcId="{5C6BC186-9538-42FC-AFF5-6496C5487F8E}" destId="{DB6B5FEE-D391-4B18-AEA5-21A35EFE9FA9}" srcOrd="4" destOrd="0" parTransId="{1E9787E9-5599-4266-AE74-0E8F282201EB}" sibTransId="{C78EE71C-5618-408E-B3D2-2D5E968D0641}"/>
    <dgm:cxn modelId="{44C476FB-E1EC-4FC6-BB40-D53E196F21A8}" type="presOf" srcId="{35196832-5AE4-4129-94FE-3FE1BD4D6EDE}" destId="{BD425775-5222-41FD-BF47-9D1F60A2A24E}" srcOrd="1" destOrd="0" presId="urn:microsoft.com/office/officeart/2005/8/layout/orgChart1"/>
    <dgm:cxn modelId="{876274DB-6657-4777-95B7-A5E30F49E858}" type="presParOf" srcId="{45B26ED5-34B8-4215-A795-5E6DB894F399}" destId="{E2FD70A6-72A5-4496-9B56-DD6513E85114}" srcOrd="0" destOrd="0" presId="urn:microsoft.com/office/officeart/2005/8/layout/orgChart1"/>
    <dgm:cxn modelId="{513E91DD-55DA-415C-9938-A2FABA9BFC91}" type="presParOf" srcId="{E2FD70A6-72A5-4496-9B56-DD6513E85114}" destId="{2567357D-FFA2-4664-BE31-63C4B3338E12}" srcOrd="0" destOrd="0" presId="urn:microsoft.com/office/officeart/2005/8/layout/orgChart1"/>
    <dgm:cxn modelId="{BA2DF39C-CBF3-4206-B0AA-F149BB063BDD}" type="presParOf" srcId="{2567357D-FFA2-4664-BE31-63C4B3338E12}" destId="{E2AE0A1C-2579-43F4-A8F7-293AC1CF897C}" srcOrd="0" destOrd="0" presId="urn:microsoft.com/office/officeart/2005/8/layout/orgChart1"/>
    <dgm:cxn modelId="{B0566A89-C732-48CE-9324-8B299AE17AD6}" type="presParOf" srcId="{2567357D-FFA2-4664-BE31-63C4B3338E12}" destId="{8F0EC14F-AE36-4794-A686-E944AC5F299A}" srcOrd="1" destOrd="0" presId="urn:microsoft.com/office/officeart/2005/8/layout/orgChart1"/>
    <dgm:cxn modelId="{B5E2906E-9725-4590-8F9F-89D9FECB15C4}" type="presParOf" srcId="{E2FD70A6-72A5-4496-9B56-DD6513E85114}" destId="{5C506CD7-09B4-4288-8A7F-B598D2575803}" srcOrd="1" destOrd="0" presId="urn:microsoft.com/office/officeart/2005/8/layout/orgChart1"/>
    <dgm:cxn modelId="{BD8CC025-F4DD-460B-B6B1-CB9E96061F47}" type="presParOf" srcId="{5C506CD7-09B4-4288-8A7F-B598D2575803}" destId="{B4638225-B361-4559-869C-6D3BBDB31281}" srcOrd="0" destOrd="0" presId="urn:microsoft.com/office/officeart/2005/8/layout/orgChart1"/>
    <dgm:cxn modelId="{24BC202A-9CBB-4573-857C-8F5BFCE898B7}" type="presParOf" srcId="{5C506CD7-09B4-4288-8A7F-B598D2575803}" destId="{A1AA7BFB-3477-4CC7-B2D4-82034CE67E4E}" srcOrd="1" destOrd="0" presId="urn:microsoft.com/office/officeart/2005/8/layout/orgChart1"/>
    <dgm:cxn modelId="{1B373F25-0C6A-4183-873F-8E21072CE8B7}" type="presParOf" srcId="{A1AA7BFB-3477-4CC7-B2D4-82034CE67E4E}" destId="{1AE19F06-5818-45A1-B996-1BE941AFE6F2}" srcOrd="0" destOrd="0" presId="urn:microsoft.com/office/officeart/2005/8/layout/orgChart1"/>
    <dgm:cxn modelId="{3E16650C-BC9D-4506-99EC-10E1DC804D69}" type="presParOf" srcId="{1AE19F06-5818-45A1-B996-1BE941AFE6F2}" destId="{B728EBE7-3FE6-4E68-8542-E181BFBB2655}" srcOrd="0" destOrd="0" presId="urn:microsoft.com/office/officeart/2005/8/layout/orgChart1"/>
    <dgm:cxn modelId="{C23C2666-1398-4CF3-89CA-6ED0A0C094D4}" type="presParOf" srcId="{1AE19F06-5818-45A1-B996-1BE941AFE6F2}" destId="{82DCC0F1-AA92-4C0E-9675-4F331998B27E}" srcOrd="1" destOrd="0" presId="urn:microsoft.com/office/officeart/2005/8/layout/orgChart1"/>
    <dgm:cxn modelId="{8C13AE23-359E-4AB8-9377-1D3E59E6972C}" type="presParOf" srcId="{A1AA7BFB-3477-4CC7-B2D4-82034CE67E4E}" destId="{65CA3035-F117-40AA-A6EA-8F0DB6BF413B}" srcOrd="1" destOrd="0" presId="urn:microsoft.com/office/officeart/2005/8/layout/orgChart1"/>
    <dgm:cxn modelId="{68226CA3-7B40-453E-B098-F7B905D7AB3B}" type="presParOf" srcId="{65CA3035-F117-40AA-A6EA-8F0DB6BF413B}" destId="{E1E20C3E-3F75-44CB-9C31-67FA98912361}" srcOrd="0" destOrd="0" presId="urn:microsoft.com/office/officeart/2005/8/layout/orgChart1"/>
    <dgm:cxn modelId="{0C2275BE-941B-4B10-A2B0-30F77B0F632D}" type="presParOf" srcId="{65CA3035-F117-40AA-A6EA-8F0DB6BF413B}" destId="{D56249E9-27B0-4961-8A1F-0247EE81F5A5}" srcOrd="1" destOrd="0" presId="urn:microsoft.com/office/officeart/2005/8/layout/orgChart1"/>
    <dgm:cxn modelId="{29992F35-EACD-41F4-88E1-C42B03B4BCA0}" type="presParOf" srcId="{D56249E9-27B0-4961-8A1F-0247EE81F5A5}" destId="{4A8DBFB3-FD22-453D-9BD1-4FD7BF008F33}" srcOrd="0" destOrd="0" presId="urn:microsoft.com/office/officeart/2005/8/layout/orgChart1"/>
    <dgm:cxn modelId="{2DF29EC9-86B0-483B-869E-24C35D2E2F6B}" type="presParOf" srcId="{4A8DBFB3-FD22-453D-9BD1-4FD7BF008F33}" destId="{1367981F-C4F6-49D5-9D41-35E8EA5B40E7}" srcOrd="0" destOrd="0" presId="urn:microsoft.com/office/officeart/2005/8/layout/orgChart1"/>
    <dgm:cxn modelId="{7B6FF590-276C-4596-9679-A8CE65F90257}" type="presParOf" srcId="{4A8DBFB3-FD22-453D-9BD1-4FD7BF008F33}" destId="{F745A729-6650-4A19-A98C-561C0B2620BC}" srcOrd="1" destOrd="0" presId="urn:microsoft.com/office/officeart/2005/8/layout/orgChart1"/>
    <dgm:cxn modelId="{2055D78F-0B93-41E4-8238-CD73A789F82D}" type="presParOf" srcId="{D56249E9-27B0-4961-8A1F-0247EE81F5A5}" destId="{2F897DEB-29C9-44F3-B0CF-2C5E994BDD88}" srcOrd="1" destOrd="0" presId="urn:microsoft.com/office/officeart/2005/8/layout/orgChart1"/>
    <dgm:cxn modelId="{E4B725B2-DC34-4C5C-8F98-D165A19DE4E3}" type="presParOf" srcId="{D56249E9-27B0-4961-8A1F-0247EE81F5A5}" destId="{6520BC95-71DC-407D-BDCA-2016174618A8}" srcOrd="2" destOrd="0" presId="urn:microsoft.com/office/officeart/2005/8/layout/orgChart1"/>
    <dgm:cxn modelId="{63FE8FE1-4946-46FC-B3FA-8B33D6627801}" type="presParOf" srcId="{65CA3035-F117-40AA-A6EA-8F0DB6BF413B}" destId="{669ECADC-559D-491E-80C7-1EF68CDD4235}" srcOrd="2" destOrd="0" presId="urn:microsoft.com/office/officeart/2005/8/layout/orgChart1"/>
    <dgm:cxn modelId="{5153E564-93D8-41C0-B369-2387169E443B}" type="presParOf" srcId="{65CA3035-F117-40AA-A6EA-8F0DB6BF413B}" destId="{51236A89-2397-4E8F-ADAD-29FFDE2B806D}" srcOrd="3" destOrd="0" presId="urn:microsoft.com/office/officeart/2005/8/layout/orgChart1"/>
    <dgm:cxn modelId="{6970A730-08F7-4181-B304-0FEBBC8FEF67}" type="presParOf" srcId="{51236A89-2397-4E8F-ADAD-29FFDE2B806D}" destId="{E02D1D8E-D208-40C7-BE67-0A8B260EDE71}" srcOrd="0" destOrd="0" presId="urn:microsoft.com/office/officeart/2005/8/layout/orgChart1"/>
    <dgm:cxn modelId="{5F667541-01CC-4F40-A203-35794287E523}" type="presParOf" srcId="{E02D1D8E-D208-40C7-BE67-0A8B260EDE71}" destId="{31A554DD-CCFE-42F5-8952-F89296BEE324}" srcOrd="0" destOrd="0" presId="urn:microsoft.com/office/officeart/2005/8/layout/orgChart1"/>
    <dgm:cxn modelId="{46401F6B-1D76-4E98-991B-DCAB73CA9C9D}" type="presParOf" srcId="{E02D1D8E-D208-40C7-BE67-0A8B260EDE71}" destId="{2406E086-07EC-48D8-B0FE-7E2D4EAF6687}" srcOrd="1" destOrd="0" presId="urn:microsoft.com/office/officeart/2005/8/layout/orgChart1"/>
    <dgm:cxn modelId="{A051E57E-8D1D-4715-951F-F895173C7A11}" type="presParOf" srcId="{51236A89-2397-4E8F-ADAD-29FFDE2B806D}" destId="{75A21D72-08FF-4934-A73F-4BDDDAAAFD27}" srcOrd="1" destOrd="0" presId="urn:microsoft.com/office/officeart/2005/8/layout/orgChart1"/>
    <dgm:cxn modelId="{719C43B4-B09D-4C81-BA21-1C9A25AB4B8A}" type="presParOf" srcId="{51236A89-2397-4E8F-ADAD-29FFDE2B806D}" destId="{2057625E-4A8B-40E0-B568-2C8B55215770}" srcOrd="2" destOrd="0" presId="urn:microsoft.com/office/officeart/2005/8/layout/orgChart1"/>
    <dgm:cxn modelId="{D2020D8F-0817-44AC-A5FB-9FA453DA7D82}" type="presParOf" srcId="{65CA3035-F117-40AA-A6EA-8F0DB6BF413B}" destId="{106A5058-A241-4128-9EAA-26A6BF553E74}" srcOrd="4" destOrd="0" presId="urn:microsoft.com/office/officeart/2005/8/layout/orgChart1"/>
    <dgm:cxn modelId="{2A57F905-0DB7-411F-BB26-0E0BA3030DB8}" type="presParOf" srcId="{65CA3035-F117-40AA-A6EA-8F0DB6BF413B}" destId="{F88DD296-69B7-441F-B8D5-750D7C8AFAF3}" srcOrd="5" destOrd="0" presId="urn:microsoft.com/office/officeart/2005/8/layout/orgChart1"/>
    <dgm:cxn modelId="{649DD7F3-AB04-498F-A1C4-2622DC46965E}" type="presParOf" srcId="{F88DD296-69B7-441F-B8D5-750D7C8AFAF3}" destId="{43BF3DBF-B07D-4EFA-9FA4-8FCA0A3FFDE7}" srcOrd="0" destOrd="0" presId="urn:microsoft.com/office/officeart/2005/8/layout/orgChart1"/>
    <dgm:cxn modelId="{411C1B33-2A44-4397-BF72-908F4FB3B5F5}" type="presParOf" srcId="{43BF3DBF-B07D-4EFA-9FA4-8FCA0A3FFDE7}" destId="{4D9EAD2A-C997-4229-BEC5-BC96301A411D}" srcOrd="0" destOrd="0" presId="urn:microsoft.com/office/officeart/2005/8/layout/orgChart1"/>
    <dgm:cxn modelId="{E8C33D8B-2664-4A0F-A642-DF8599A139DC}" type="presParOf" srcId="{43BF3DBF-B07D-4EFA-9FA4-8FCA0A3FFDE7}" destId="{4A39FD2B-74C8-4B3A-9034-61D84CAA9C70}" srcOrd="1" destOrd="0" presId="urn:microsoft.com/office/officeart/2005/8/layout/orgChart1"/>
    <dgm:cxn modelId="{940FD07F-8290-49B4-855E-5E8B04D5558E}" type="presParOf" srcId="{F88DD296-69B7-441F-B8D5-750D7C8AFAF3}" destId="{4CB8B264-D367-4B6C-ADE4-FF0E6D3B5D4D}" srcOrd="1" destOrd="0" presId="urn:microsoft.com/office/officeart/2005/8/layout/orgChart1"/>
    <dgm:cxn modelId="{D2F35A1D-9854-43BE-B34B-3CF3A7AC94A7}" type="presParOf" srcId="{F88DD296-69B7-441F-B8D5-750D7C8AFAF3}" destId="{FB0888F4-BEB7-43AC-A398-D9D22BF85BAC}" srcOrd="2" destOrd="0" presId="urn:microsoft.com/office/officeart/2005/8/layout/orgChart1"/>
    <dgm:cxn modelId="{675B89B8-CA5F-4BD8-8909-282CA30030AA}" type="presParOf" srcId="{65CA3035-F117-40AA-A6EA-8F0DB6BF413B}" destId="{2879E485-1CB5-4344-96FE-B9347D01DC20}" srcOrd="6" destOrd="0" presId="urn:microsoft.com/office/officeart/2005/8/layout/orgChart1"/>
    <dgm:cxn modelId="{65320D96-3EC0-4310-9475-30E83FAB9E09}" type="presParOf" srcId="{65CA3035-F117-40AA-A6EA-8F0DB6BF413B}" destId="{7E7BA8AC-3FF5-490C-85E3-3CBCBD7ED6C2}" srcOrd="7" destOrd="0" presId="urn:microsoft.com/office/officeart/2005/8/layout/orgChart1"/>
    <dgm:cxn modelId="{88F02BCB-6E2B-426C-9567-401DA8C0B0BC}" type="presParOf" srcId="{7E7BA8AC-3FF5-490C-85E3-3CBCBD7ED6C2}" destId="{186ED6D3-3B03-4157-87B5-7CFF41CB7B36}" srcOrd="0" destOrd="0" presId="urn:microsoft.com/office/officeart/2005/8/layout/orgChart1"/>
    <dgm:cxn modelId="{51F7EAF8-D1F5-444C-9A2E-6A63E7A06A0D}" type="presParOf" srcId="{186ED6D3-3B03-4157-87B5-7CFF41CB7B36}" destId="{B58CF100-97F1-401D-B540-B380EAFFC081}" srcOrd="0" destOrd="0" presId="urn:microsoft.com/office/officeart/2005/8/layout/orgChart1"/>
    <dgm:cxn modelId="{921583E7-2588-466E-9E6E-3EC8C9887611}" type="presParOf" srcId="{186ED6D3-3B03-4157-87B5-7CFF41CB7B36}" destId="{BD425775-5222-41FD-BF47-9D1F60A2A24E}" srcOrd="1" destOrd="0" presId="urn:microsoft.com/office/officeart/2005/8/layout/orgChart1"/>
    <dgm:cxn modelId="{64C4520D-37A9-4959-B3E8-E3A1DCB9E1E3}" type="presParOf" srcId="{7E7BA8AC-3FF5-490C-85E3-3CBCBD7ED6C2}" destId="{D2F9C588-C780-45A9-95EA-B74071DA8974}" srcOrd="1" destOrd="0" presId="urn:microsoft.com/office/officeart/2005/8/layout/orgChart1"/>
    <dgm:cxn modelId="{E592D440-8F41-4485-9CAC-73EBF9173DEE}" type="presParOf" srcId="{7E7BA8AC-3FF5-490C-85E3-3CBCBD7ED6C2}" destId="{9857CDD8-0201-409F-A08B-6C4BB549FB3F}" srcOrd="2" destOrd="0" presId="urn:microsoft.com/office/officeart/2005/8/layout/orgChart1"/>
    <dgm:cxn modelId="{A2EC90A3-E164-4F27-8764-07C5DC2ACFBB}" type="presParOf" srcId="{65CA3035-F117-40AA-A6EA-8F0DB6BF413B}" destId="{8EE11690-FEAE-4B36-84FC-9C936DE3325C}" srcOrd="8" destOrd="0" presId="urn:microsoft.com/office/officeart/2005/8/layout/orgChart1"/>
    <dgm:cxn modelId="{0EC0F97E-2718-48A0-8E07-1B87FB4796F4}" type="presParOf" srcId="{65CA3035-F117-40AA-A6EA-8F0DB6BF413B}" destId="{85176D04-71F6-478D-80EC-839E3AC13C55}" srcOrd="9" destOrd="0" presId="urn:microsoft.com/office/officeart/2005/8/layout/orgChart1"/>
    <dgm:cxn modelId="{8F9849CF-EC7C-4D9F-8641-441563BB1DED}" type="presParOf" srcId="{85176D04-71F6-478D-80EC-839E3AC13C55}" destId="{6B49127A-064F-449E-8898-F32ABCBD7B08}" srcOrd="0" destOrd="0" presId="urn:microsoft.com/office/officeart/2005/8/layout/orgChart1"/>
    <dgm:cxn modelId="{BE62A799-7AB9-4A09-8328-A30E91067EBD}" type="presParOf" srcId="{6B49127A-064F-449E-8898-F32ABCBD7B08}" destId="{A65474DF-6211-486D-B08E-2D2A370E9A82}" srcOrd="0" destOrd="0" presId="urn:microsoft.com/office/officeart/2005/8/layout/orgChart1"/>
    <dgm:cxn modelId="{44401054-05DD-4737-A7AD-F24F9135A015}" type="presParOf" srcId="{6B49127A-064F-449E-8898-F32ABCBD7B08}" destId="{EC13DDA6-06C9-4D0D-AE03-4D88057135C7}" srcOrd="1" destOrd="0" presId="urn:microsoft.com/office/officeart/2005/8/layout/orgChart1"/>
    <dgm:cxn modelId="{D6C6593D-7B86-4D87-AAA5-623C478649EA}" type="presParOf" srcId="{85176D04-71F6-478D-80EC-839E3AC13C55}" destId="{0FEC0152-1BDF-4E39-AA02-AB9AA8009E6A}" srcOrd="1" destOrd="0" presId="urn:microsoft.com/office/officeart/2005/8/layout/orgChart1"/>
    <dgm:cxn modelId="{6959375B-A9DA-4BD4-A612-29B7A5C8AA0D}" type="presParOf" srcId="{85176D04-71F6-478D-80EC-839E3AC13C55}" destId="{EE27BBCE-8B89-483D-87FB-655F6E25ACBF}" srcOrd="2" destOrd="0" presId="urn:microsoft.com/office/officeart/2005/8/layout/orgChart1"/>
    <dgm:cxn modelId="{54FE4234-5D81-4671-9B95-066375D67398}" type="presParOf" srcId="{A1AA7BFB-3477-4CC7-B2D4-82034CE67E4E}" destId="{A4FC34EB-78F9-4F2C-8753-AD66F8B62B6C}" srcOrd="2" destOrd="0" presId="urn:microsoft.com/office/officeart/2005/8/layout/orgChart1"/>
    <dgm:cxn modelId="{4CEB7AAE-FD4B-4DB4-824B-808B1BB231C5}" type="presParOf" srcId="{5C506CD7-09B4-4288-8A7F-B598D2575803}" destId="{028C2258-8579-43FB-A7E1-F09DB28440AE}" srcOrd="2" destOrd="0" presId="urn:microsoft.com/office/officeart/2005/8/layout/orgChart1"/>
    <dgm:cxn modelId="{3A14AA92-3D99-45DB-B656-DF9C3F5FE1E9}" type="presParOf" srcId="{5C506CD7-09B4-4288-8A7F-B598D2575803}" destId="{F2950D8B-9623-4AEE-B1C7-0EA70F3B7905}" srcOrd="3" destOrd="0" presId="urn:microsoft.com/office/officeart/2005/8/layout/orgChart1"/>
    <dgm:cxn modelId="{3448C316-C6E5-49BE-B639-1E20222323D0}" type="presParOf" srcId="{F2950D8B-9623-4AEE-B1C7-0EA70F3B7905}" destId="{2F8019D7-6EB3-4171-9C3C-098217D6FF13}" srcOrd="0" destOrd="0" presId="urn:microsoft.com/office/officeart/2005/8/layout/orgChart1"/>
    <dgm:cxn modelId="{B926098D-2625-495E-994D-60403DAEFB92}" type="presParOf" srcId="{2F8019D7-6EB3-4171-9C3C-098217D6FF13}" destId="{046C41BF-D862-480C-8971-BDD09BA4FA99}" srcOrd="0" destOrd="0" presId="urn:microsoft.com/office/officeart/2005/8/layout/orgChart1"/>
    <dgm:cxn modelId="{7DE27CC8-CAC0-41CD-B4C4-99584DBD91D2}" type="presParOf" srcId="{2F8019D7-6EB3-4171-9C3C-098217D6FF13}" destId="{C5E526C9-6708-45B0-A368-4E697DD73813}" srcOrd="1" destOrd="0" presId="urn:microsoft.com/office/officeart/2005/8/layout/orgChart1"/>
    <dgm:cxn modelId="{91BC82FC-133C-4673-9334-473024FA3F3F}" type="presParOf" srcId="{F2950D8B-9623-4AEE-B1C7-0EA70F3B7905}" destId="{11985EA5-BE49-43BC-A09C-A18A2275DED0}" srcOrd="1" destOrd="0" presId="urn:microsoft.com/office/officeart/2005/8/layout/orgChart1"/>
    <dgm:cxn modelId="{EB55976D-8B41-46CE-BBD8-976D87A5AFA1}" type="presParOf" srcId="{F2950D8B-9623-4AEE-B1C7-0EA70F3B7905}" destId="{63053A4B-1599-467F-9C9F-1B7DA30D3827}" srcOrd="2" destOrd="0" presId="urn:microsoft.com/office/officeart/2005/8/layout/orgChart1"/>
    <dgm:cxn modelId="{85E5C335-7827-48F8-B53D-8F6F402B05D7}" type="presParOf" srcId="{5C506CD7-09B4-4288-8A7F-B598D2575803}" destId="{CC509175-FB79-48CA-B531-9ED3DDC6115F}" srcOrd="4" destOrd="0" presId="urn:microsoft.com/office/officeart/2005/8/layout/orgChart1"/>
    <dgm:cxn modelId="{35AD94FE-0917-43BF-8BB7-AA6EB73668D3}" type="presParOf" srcId="{5C506CD7-09B4-4288-8A7F-B598D2575803}" destId="{8971CB1C-DFE1-40B5-89AD-74AE3A1DFD31}" srcOrd="5" destOrd="0" presId="urn:microsoft.com/office/officeart/2005/8/layout/orgChart1"/>
    <dgm:cxn modelId="{99FA6ACD-2E24-4AE0-B038-8C72D26EFA92}" type="presParOf" srcId="{8971CB1C-DFE1-40B5-89AD-74AE3A1DFD31}" destId="{24A6701E-5C2F-45E0-8D37-A4F272C2C3E3}" srcOrd="0" destOrd="0" presId="urn:microsoft.com/office/officeart/2005/8/layout/orgChart1"/>
    <dgm:cxn modelId="{F59AEC17-4A48-4ABB-B178-FA2CA25EAC41}" type="presParOf" srcId="{24A6701E-5C2F-45E0-8D37-A4F272C2C3E3}" destId="{8DD09509-1417-456A-A04E-F5257AB824C6}" srcOrd="0" destOrd="0" presId="urn:microsoft.com/office/officeart/2005/8/layout/orgChart1"/>
    <dgm:cxn modelId="{C3566BA7-1317-4E16-A9AA-49EEC9DB8D68}" type="presParOf" srcId="{24A6701E-5C2F-45E0-8D37-A4F272C2C3E3}" destId="{A8407EFE-9EB8-4A9F-B18A-501F9B6BF6A7}" srcOrd="1" destOrd="0" presId="urn:microsoft.com/office/officeart/2005/8/layout/orgChart1"/>
    <dgm:cxn modelId="{A9365428-F4FF-4093-96F6-3AD9C4276F53}" type="presParOf" srcId="{8971CB1C-DFE1-40B5-89AD-74AE3A1DFD31}" destId="{461D1288-9F30-409A-8500-7E71A002AF28}" srcOrd="1" destOrd="0" presId="urn:microsoft.com/office/officeart/2005/8/layout/orgChart1"/>
    <dgm:cxn modelId="{594971C6-CD09-4928-930F-B4A8DBF4724C}" type="presParOf" srcId="{461D1288-9F30-409A-8500-7E71A002AF28}" destId="{1FDD965D-42DA-4263-831F-AEF36DBD207C}" srcOrd="0" destOrd="0" presId="urn:microsoft.com/office/officeart/2005/8/layout/orgChart1"/>
    <dgm:cxn modelId="{77E7BBE0-880F-4C92-95B1-DB2262530116}" type="presParOf" srcId="{461D1288-9F30-409A-8500-7E71A002AF28}" destId="{011C57F8-807F-4AD4-A385-8BBFA174420C}" srcOrd="1" destOrd="0" presId="urn:microsoft.com/office/officeart/2005/8/layout/orgChart1"/>
    <dgm:cxn modelId="{2ADC5794-E8A5-48E3-B345-CB3BAFADD017}" type="presParOf" srcId="{011C57F8-807F-4AD4-A385-8BBFA174420C}" destId="{2E2C20B1-D4D2-43F0-81F9-92D3625DC386}" srcOrd="0" destOrd="0" presId="urn:microsoft.com/office/officeart/2005/8/layout/orgChart1"/>
    <dgm:cxn modelId="{FC6D030A-4B46-4A1A-B633-5B4D82BAB8BC}" type="presParOf" srcId="{2E2C20B1-D4D2-43F0-81F9-92D3625DC386}" destId="{2BAAA734-A5C3-4E45-B9DF-E6FB15EDF20E}" srcOrd="0" destOrd="0" presId="urn:microsoft.com/office/officeart/2005/8/layout/orgChart1"/>
    <dgm:cxn modelId="{2671E487-C821-43D0-AE25-4639BE6B3CA4}" type="presParOf" srcId="{2E2C20B1-D4D2-43F0-81F9-92D3625DC386}" destId="{0E5F601A-56B8-499D-932F-530790516FE7}" srcOrd="1" destOrd="0" presId="urn:microsoft.com/office/officeart/2005/8/layout/orgChart1"/>
    <dgm:cxn modelId="{6688DF1C-1748-40F1-9AEF-4B35043F86DA}" type="presParOf" srcId="{011C57F8-807F-4AD4-A385-8BBFA174420C}" destId="{B73BFECD-D180-4A75-97A7-B7FC14E51453}" srcOrd="1" destOrd="0" presId="urn:microsoft.com/office/officeart/2005/8/layout/orgChart1"/>
    <dgm:cxn modelId="{C061519C-EE59-4008-8844-C39D737A679B}" type="presParOf" srcId="{011C57F8-807F-4AD4-A385-8BBFA174420C}" destId="{59861A11-F2D8-4393-B49F-16809DC8D2D1}" srcOrd="2" destOrd="0" presId="urn:microsoft.com/office/officeart/2005/8/layout/orgChart1"/>
    <dgm:cxn modelId="{97911A49-D3A8-408D-BFF6-CC0CD90FF055}" type="presParOf" srcId="{461D1288-9F30-409A-8500-7E71A002AF28}" destId="{E5CDCE51-918D-4AA3-9A26-09CBBBBD4C1A}" srcOrd="2" destOrd="0" presId="urn:microsoft.com/office/officeart/2005/8/layout/orgChart1"/>
    <dgm:cxn modelId="{7E03163C-6AB8-4A64-8443-C8EFDADD2841}" type="presParOf" srcId="{461D1288-9F30-409A-8500-7E71A002AF28}" destId="{1122F5EB-E7D3-4975-A78C-A8C71ACAB601}" srcOrd="3" destOrd="0" presId="urn:microsoft.com/office/officeart/2005/8/layout/orgChart1"/>
    <dgm:cxn modelId="{DEF0E38F-F1F4-485E-A89D-0A7C1C3C1CB7}" type="presParOf" srcId="{1122F5EB-E7D3-4975-A78C-A8C71ACAB601}" destId="{DC1907EC-88B3-44EB-8226-85DF18892891}" srcOrd="0" destOrd="0" presId="urn:microsoft.com/office/officeart/2005/8/layout/orgChart1"/>
    <dgm:cxn modelId="{6F4AAE7E-FE1D-453E-94E2-99A31D716339}" type="presParOf" srcId="{DC1907EC-88B3-44EB-8226-85DF18892891}" destId="{1A52C42E-EDFD-4559-8F7E-8E40BB2B2AEE}" srcOrd="0" destOrd="0" presId="urn:microsoft.com/office/officeart/2005/8/layout/orgChart1"/>
    <dgm:cxn modelId="{173B2A0C-9260-4E6E-A739-C6EC0DE28187}" type="presParOf" srcId="{DC1907EC-88B3-44EB-8226-85DF18892891}" destId="{266B0713-06AD-4244-83C6-F73A9D316FD4}" srcOrd="1" destOrd="0" presId="urn:microsoft.com/office/officeart/2005/8/layout/orgChart1"/>
    <dgm:cxn modelId="{7733F2C5-0E4C-4A24-A013-1771A6D1CCA9}" type="presParOf" srcId="{1122F5EB-E7D3-4975-A78C-A8C71ACAB601}" destId="{FAE69A68-E0B8-4779-84F0-9B6D588611FD}" srcOrd="1" destOrd="0" presId="urn:microsoft.com/office/officeart/2005/8/layout/orgChart1"/>
    <dgm:cxn modelId="{BAAEB06B-EE25-47EB-B131-2DAC9D849CB2}" type="presParOf" srcId="{1122F5EB-E7D3-4975-A78C-A8C71ACAB601}" destId="{E0E2598C-02F2-4DB1-AB8A-868A58A5AF12}" srcOrd="2" destOrd="0" presId="urn:microsoft.com/office/officeart/2005/8/layout/orgChart1"/>
    <dgm:cxn modelId="{4380FDEC-F234-4614-A07A-9255C00F63D5}" type="presParOf" srcId="{461D1288-9F30-409A-8500-7E71A002AF28}" destId="{012FF2D6-CB69-438D-839B-A407982CC2CC}" srcOrd="4" destOrd="0" presId="urn:microsoft.com/office/officeart/2005/8/layout/orgChart1"/>
    <dgm:cxn modelId="{2C551165-3A67-44AE-A69A-D6E6B40B215C}" type="presParOf" srcId="{461D1288-9F30-409A-8500-7E71A002AF28}" destId="{B54D6ACA-11FD-47EB-8AA3-E46883EDCC78}" srcOrd="5" destOrd="0" presId="urn:microsoft.com/office/officeart/2005/8/layout/orgChart1"/>
    <dgm:cxn modelId="{BB02EEE8-3D72-481E-8AE8-B68CCBFC24C8}" type="presParOf" srcId="{B54D6ACA-11FD-47EB-8AA3-E46883EDCC78}" destId="{E9C7B2F4-C0CE-46A0-A3FC-7B737A671505}" srcOrd="0" destOrd="0" presId="urn:microsoft.com/office/officeart/2005/8/layout/orgChart1"/>
    <dgm:cxn modelId="{CCCEFB46-0850-49E9-AF1F-17F7FD7E324B}" type="presParOf" srcId="{E9C7B2F4-C0CE-46A0-A3FC-7B737A671505}" destId="{DF36449E-E6BD-4BF0-B160-616E648D4C41}" srcOrd="0" destOrd="0" presId="urn:microsoft.com/office/officeart/2005/8/layout/orgChart1"/>
    <dgm:cxn modelId="{5EA3399D-95EA-4419-A641-8542775DEB66}" type="presParOf" srcId="{E9C7B2F4-C0CE-46A0-A3FC-7B737A671505}" destId="{61F17789-535D-4344-BABD-0EB9AABC3E24}" srcOrd="1" destOrd="0" presId="urn:microsoft.com/office/officeart/2005/8/layout/orgChart1"/>
    <dgm:cxn modelId="{9656F581-4FC0-4B63-90D2-7D205460DB84}" type="presParOf" srcId="{B54D6ACA-11FD-47EB-8AA3-E46883EDCC78}" destId="{C1FA0A61-C13D-41FE-A650-19F602A9D643}" srcOrd="1" destOrd="0" presId="urn:microsoft.com/office/officeart/2005/8/layout/orgChart1"/>
    <dgm:cxn modelId="{AE09C325-2D22-442C-9CEB-2A74410588FC}" type="presParOf" srcId="{B54D6ACA-11FD-47EB-8AA3-E46883EDCC78}" destId="{9E9BB4B5-55EE-493E-A4D7-0BAB91F5A91E}" srcOrd="2" destOrd="0" presId="urn:microsoft.com/office/officeart/2005/8/layout/orgChart1"/>
    <dgm:cxn modelId="{6E3650F1-3165-4743-A4DB-7EB7BE12F66D}" type="presParOf" srcId="{461D1288-9F30-409A-8500-7E71A002AF28}" destId="{1932E2EF-5530-44BA-A0F6-85DB15388854}" srcOrd="6" destOrd="0" presId="urn:microsoft.com/office/officeart/2005/8/layout/orgChart1"/>
    <dgm:cxn modelId="{AB864F61-3EAC-42C1-993E-2B448D095049}" type="presParOf" srcId="{461D1288-9F30-409A-8500-7E71A002AF28}" destId="{557A191C-B996-41C6-A89D-4EE33B495145}" srcOrd="7" destOrd="0" presId="urn:microsoft.com/office/officeart/2005/8/layout/orgChart1"/>
    <dgm:cxn modelId="{420FA8BF-C727-4354-B6DB-E6BFF2672272}" type="presParOf" srcId="{557A191C-B996-41C6-A89D-4EE33B495145}" destId="{E6435F9A-85C7-47AC-B3F5-794B6F3AB40B}" srcOrd="0" destOrd="0" presId="urn:microsoft.com/office/officeart/2005/8/layout/orgChart1"/>
    <dgm:cxn modelId="{D5D30D1A-588B-4246-8B60-4B248BEC5F69}" type="presParOf" srcId="{E6435F9A-85C7-47AC-B3F5-794B6F3AB40B}" destId="{DA514836-531B-444F-87CA-6B8E39CCDBFC}" srcOrd="0" destOrd="0" presId="urn:microsoft.com/office/officeart/2005/8/layout/orgChart1"/>
    <dgm:cxn modelId="{2674EB7D-6E57-4A4E-943F-B5F8045DB09F}" type="presParOf" srcId="{E6435F9A-85C7-47AC-B3F5-794B6F3AB40B}" destId="{C3D3C0EE-6667-46AA-8DD6-7C025368E8B6}" srcOrd="1" destOrd="0" presId="urn:microsoft.com/office/officeart/2005/8/layout/orgChart1"/>
    <dgm:cxn modelId="{432FC1E2-9A50-43A4-96B5-5BFA62A4A4A4}" type="presParOf" srcId="{557A191C-B996-41C6-A89D-4EE33B495145}" destId="{AEF030E7-6723-4692-8DB2-6B8579AE0D06}" srcOrd="1" destOrd="0" presId="urn:microsoft.com/office/officeart/2005/8/layout/orgChart1"/>
    <dgm:cxn modelId="{3150027B-F249-47D4-BF28-6745F40C3D89}" type="presParOf" srcId="{557A191C-B996-41C6-A89D-4EE33B495145}" destId="{1DDE8362-8531-4DD4-BF68-1A24DBE1F464}" srcOrd="2" destOrd="0" presId="urn:microsoft.com/office/officeart/2005/8/layout/orgChart1"/>
    <dgm:cxn modelId="{E98F5C1E-D8CB-4528-BF38-A0B69F924C17}" type="presParOf" srcId="{461D1288-9F30-409A-8500-7E71A002AF28}" destId="{E2859068-3847-4DD4-A601-B293DC68C0B6}" srcOrd="8" destOrd="0" presId="urn:microsoft.com/office/officeart/2005/8/layout/orgChart1"/>
    <dgm:cxn modelId="{6C962DF1-95EC-48E8-A77C-C1637FF038D7}" type="presParOf" srcId="{461D1288-9F30-409A-8500-7E71A002AF28}" destId="{FD9AC3E9-DB8C-4D7F-8113-884F64C6A148}" srcOrd="9" destOrd="0" presId="urn:microsoft.com/office/officeart/2005/8/layout/orgChart1"/>
    <dgm:cxn modelId="{720D4FFB-8EA1-439B-A3B3-868AD0B23A44}" type="presParOf" srcId="{FD9AC3E9-DB8C-4D7F-8113-884F64C6A148}" destId="{AF680632-8749-423C-8120-6F74D6A6ACD0}" srcOrd="0" destOrd="0" presId="urn:microsoft.com/office/officeart/2005/8/layout/orgChart1"/>
    <dgm:cxn modelId="{BDD38982-DDBC-4FA3-8EA9-A4F0A4DF9E4D}" type="presParOf" srcId="{AF680632-8749-423C-8120-6F74D6A6ACD0}" destId="{03EBF437-682A-42E7-9C06-3A2252FB3F59}" srcOrd="0" destOrd="0" presId="urn:microsoft.com/office/officeart/2005/8/layout/orgChart1"/>
    <dgm:cxn modelId="{F231D746-4827-439D-8584-91608FF37DB5}" type="presParOf" srcId="{AF680632-8749-423C-8120-6F74D6A6ACD0}" destId="{E957828E-6BD6-4BCC-A992-AB7E6C7A6ACF}" srcOrd="1" destOrd="0" presId="urn:microsoft.com/office/officeart/2005/8/layout/orgChart1"/>
    <dgm:cxn modelId="{10C876CB-5562-455A-8A7C-3D956FC93BA7}" type="presParOf" srcId="{FD9AC3E9-DB8C-4D7F-8113-884F64C6A148}" destId="{3E81B789-BC67-4BC4-864E-CD8F29D383E6}" srcOrd="1" destOrd="0" presId="urn:microsoft.com/office/officeart/2005/8/layout/orgChart1"/>
    <dgm:cxn modelId="{B7C2E105-3C8C-4C70-8304-D90270BCC84E}" type="presParOf" srcId="{FD9AC3E9-DB8C-4D7F-8113-884F64C6A148}" destId="{16BA06C5-F593-4284-A146-BB584F2EAE19}" srcOrd="2" destOrd="0" presId="urn:microsoft.com/office/officeart/2005/8/layout/orgChart1"/>
    <dgm:cxn modelId="{854A8346-B42E-4CFE-AB71-48CEEB3CD54B}" type="presParOf" srcId="{8971CB1C-DFE1-40B5-89AD-74AE3A1DFD31}" destId="{860C7090-497A-4CC9-BDBF-0F58C7503FBE}" srcOrd="2" destOrd="0" presId="urn:microsoft.com/office/officeart/2005/8/layout/orgChart1"/>
    <dgm:cxn modelId="{53C5C7C4-F217-41F3-AD22-C194FA2973E4}" type="presParOf" srcId="{5C506CD7-09B4-4288-8A7F-B598D2575803}" destId="{6A481C39-0779-4F4A-87B7-F5888F09A2FB}" srcOrd="6" destOrd="0" presId="urn:microsoft.com/office/officeart/2005/8/layout/orgChart1"/>
    <dgm:cxn modelId="{0C6E5581-DDA9-4563-BCAC-4194F89F5AFC}" type="presParOf" srcId="{5C506CD7-09B4-4288-8A7F-B598D2575803}" destId="{12E4F452-032B-470D-911B-789A99F002CF}" srcOrd="7" destOrd="0" presId="urn:microsoft.com/office/officeart/2005/8/layout/orgChart1"/>
    <dgm:cxn modelId="{AE16C3DE-7D8E-4370-8ACF-DECF69EFEFA0}" type="presParOf" srcId="{12E4F452-032B-470D-911B-789A99F002CF}" destId="{A09254AE-CB6A-4FB4-901A-2FC7A1692ACB}" srcOrd="0" destOrd="0" presId="urn:microsoft.com/office/officeart/2005/8/layout/orgChart1"/>
    <dgm:cxn modelId="{C559DEDE-A93F-4786-8147-F8CDC73C9483}" type="presParOf" srcId="{A09254AE-CB6A-4FB4-901A-2FC7A1692ACB}" destId="{B51EDAB1-94AE-4565-91D8-0FA6CA5A9A02}" srcOrd="0" destOrd="0" presId="urn:microsoft.com/office/officeart/2005/8/layout/orgChart1"/>
    <dgm:cxn modelId="{9E9438AA-3AFB-4436-9E7B-DC34064EC8E1}" type="presParOf" srcId="{A09254AE-CB6A-4FB4-901A-2FC7A1692ACB}" destId="{C7F94287-DCF0-4013-9D3B-68AC91AE3B78}" srcOrd="1" destOrd="0" presId="urn:microsoft.com/office/officeart/2005/8/layout/orgChart1"/>
    <dgm:cxn modelId="{37BDF379-C293-43A7-B306-50AD8D47B768}" type="presParOf" srcId="{12E4F452-032B-470D-911B-789A99F002CF}" destId="{A56692A2-744E-4CA6-BB6B-F2356537F432}" srcOrd="1" destOrd="0" presId="urn:microsoft.com/office/officeart/2005/8/layout/orgChart1"/>
    <dgm:cxn modelId="{40E49A0F-49EC-4467-9308-BACFEF6E2023}" type="presParOf" srcId="{12E4F452-032B-470D-911B-789A99F002CF}" destId="{C21191D1-FF04-4BB0-85AF-F6F219FE453B}" srcOrd="2" destOrd="0" presId="urn:microsoft.com/office/officeart/2005/8/layout/orgChart1"/>
    <dgm:cxn modelId="{4FC27E0B-15D0-480E-BDAE-F6CE50765727}" type="presParOf" srcId="{5C506CD7-09B4-4288-8A7F-B598D2575803}" destId="{7B3E2A12-0E90-4DDE-A561-8953B650DC05}" srcOrd="8" destOrd="0" presId="urn:microsoft.com/office/officeart/2005/8/layout/orgChart1"/>
    <dgm:cxn modelId="{513E8FF0-6516-451B-AE32-001D6983422A}" type="presParOf" srcId="{5C506CD7-09B4-4288-8A7F-B598D2575803}" destId="{385988CD-1D6F-4C04-A04E-47F7B46E9D59}" srcOrd="9" destOrd="0" presId="urn:microsoft.com/office/officeart/2005/8/layout/orgChart1"/>
    <dgm:cxn modelId="{09D474D0-4CD2-406D-B861-3799BEACFFDD}" type="presParOf" srcId="{385988CD-1D6F-4C04-A04E-47F7B46E9D59}" destId="{B220D22A-5B85-4053-9B94-25D5DA696D7C}" srcOrd="0" destOrd="0" presId="urn:microsoft.com/office/officeart/2005/8/layout/orgChart1"/>
    <dgm:cxn modelId="{A9B918AE-44C4-4754-8161-7958341FE509}" type="presParOf" srcId="{B220D22A-5B85-4053-9B94-25D5DA696D7C}" destId="{3B2F3571-0E2E-48E6-84AB-A6F27223ECC7}" srcOrd="0" destOrd="0" presId="urn:microsoft.com/office/officeart/2005/8/layout/orgChart1"/>
    <dgm:cxn modelId="{5513045D-9B99-49E9-B198-604A25A950A4}" type="presParOf" srcId="{B220D22A-5B85-4053-9B94-25D5DA696D7C}" destId="{2484A176-752B-47D8-85F5-6209B7091D37}" srcOrd="1" destOrd="0" presId="urn:microsoft.com/office/officeart/2005/8/layout/orgChart1"/>
    <dgm:cxn modelId="{43AD130F-653D-4D7D-AEF3-B280CD3D9C15}" type="presParOf" srcId="{385988CD-1D6F-4C04-A04E-47F7B46E9D59}" destId="{22192819-93D4-4DE4-80D6-6BEFA79BB646}" srcOrd="1" destOrd="0" presId="urn:microsoft.com/office/officeart/2005/8/layout/orgChart1"/>
    <dgm:cxn modelId="{00988B62-CA68-48E1-BDD9-A5D066E4C6B1}" type="presParOf" srcId="{385988CD-1D6F-4C04-A04E-47F7B46E9D59}" destId="{8F2A10EF-280D-4105-B58D-E83D908D8543}" srcOrd="2" destOrd="0" presId="urn:microsoft.com/office/officeart/2005/8/layout/orgChart1"/>
    <dgm:cxn modelId="{C226726F-7003-4F13-B52B-11B6CF28ACED}" type="presParOf" srcId="{E2FD70A6-72A5-4496-9B56-DD6513E85114}" destId="{ED576238-D702-49B5-9A20-2C3F840B63B7}" srcOrd="2" destOrd="0" presId="urn:microsoft.com/office/officeart/2005/8/layout/orgChart1"/>
    <dgm:cxn modelId="{82A28422-FA11-436F-8A18-4343E6F0A8EB}" type="presParOf" srcId="{ED576238-D702-49B5-9A20-2C3F840B63B7}" destId="{0C0F5A0C-64B2-4795-9397-3C85C5A66F57}" srcOrd="0" destOrd="0" presId="urn:microsoft.com/office/officeart/2005/8/layout/orgChart1"/>
    <dgm:cxn modelId="{DA88401D-0D16-4B90-9B76-61DCC023F11C}" type="presParOf" srcId="{ED576238-D702-49B5-9A20-2C3F840B63B7}" destId="{F4EEEA69-EAF5-4D1E-9B95-925CD99CDF85}" srcOrd="1" destOrd="0" presId="urn:microsoft.com/office/officeart/2005/8/layout/orgChart1"/>
    <dgm:cxn modelId="{3846FC84-2EAB-4107-ABF0-31DC65488788}" type="presParOf" srcId="{F4EEEA69-EAF5-4D1E-9B95-925CD99CDF85}" destId="{15D87C86-3A59-43DF-9237-90F561F5BF98}" srcOrd="0" destOrd="0" presId="urn:microsoft.com/office/officeart/2005/8/layout/orgChart1"/>
    <dgm:cxn modelId="{2900522E-2742-417C-AFE0-F063220EF833}" type="presParOf" srcId="{15D87C86-3A59-43DF-9237-90F561F5BF98}" destId="{2B648CF1-0B67-40E3-AF59-658CCD70A349}" srcOrd="0" destOrd="0" presId="urn:microsoft.com/office/officeart/2005/8/layout/orgChart1"/>
    <dgm:cxn modelId="{E78680C7-3115-4B0A-9C79-7510201F9DFD}" type="presParOf" srcId="{15D87C86-3A59-43DF-9237-90F561F5BF98}" destId="{BA798595-DFE1-4582-AD9E-3916FCF623C0}" srcOrd="1" destOrd="0" presId="urn:microsoft.com/office/officeart/2005/8/layout/orgChart1"/>
    <dgm:cxn modelId="{C1F15270-7C08-4E22-B004-BEC84FE73C19}" type="presParOf" srcId="{F4EEEA69-EAF5-4D1E-9B95-925CD99CDF85}" destId="{6EDF8F36-30AA-4A3B-914F-9D67FE25348C}" srcOrd="1" destOrd="0" presId="urn:microsoft.com/office/officeart/2005/8/layout/orgChart1"/>
    <dgm:cxn modelId="{B79D3CC2-5F32-46F8-B0B0-5C8D998E9D24}" type="presParOf" srcId="{F4EEEA69-EAF5-4D1E-9B95-925CD99CDF85}" destId="{EDEA21CE-3029-4922-A11E-7A40CC5DD661}" srcOrd="2" destOrd="0" presId="urn:microsoft.com/office/officeart/2005/8/layout/orgChart1"/>
  </dgm:cxnLst>
  <dgm:bg>
    <a:gradFill flip="none" rotWithShape="1"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  <a:tileRect/>
    </a:gra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10922C-6EF0-440D-A47F-0DAFE3CB773D}" type="doc">
      <dgm:prSet loTypeId="urn:microsoft.com/office/officeart/2005/8/layout/gear1" loCatId="cycle" qsTypeId="urn:microsoft.com/office/officeart/2005/8/quickstyle/simple1" qsCatId="simple" csTypeId="urn:microsoft.com/office/officeart/2005/8/colors/colorful1" csCatId="colorful" phldr="1"/>
      <dgm:spPr/>
    </dgm:pt>
    <dgm:pt modelId="{10433FC3-DA8D-4539-AA45-CEFEE4EE45EA}">
      <dgm:prSet phldrT="[Text]"/>
      <dgm:spPr/>
      <dgm:t>
        <a:bodyPr/>
        <a:lstStyle/>
        <a:p>
          <a:r>
            <a:rPr lang="de-DE" dirty="0"/>
            <a:t>Chef</a:t>
          </a:r>
        </a:p>
      </dgm:t>
    </dgm:pt>
    <dgm:pt modelId="{A9DFE257-FCC3-43E3-8944-EE824765C8A7}" type="parTrans" cxnId="{F8FA9C9C-28EC-4C12-AE3F-B77B8968077B}">
      <dgm:prSet/>
      <dgm:spPr/>
      <dgm:t>
        <a:bodyPr/>
        <a:lstStyle/>
        <a:p>
          <a:endParaRPr lang="de-DE"/>
        </a:p>
      </dgm:t>
    </dgm:pt>
    <dgm:pt modelId="{513480A8-1342-4D43-B3E6-0A815A585823}" type="sibTrans" cxnId="{F8FA9C9C-28EC-4C12-AE3F-B77B8968077B}">
      <dgm:prSet/>
      <dgm:spPr/>
      <dgm:t>
        <a:bodyPr/>
        <a:lstStyle/>
        <a:p>
          <a:endParaRPr lang="de-DE"/>
        </a:p>
      </dgm:t>
    </dgm:pt>
    <dgm:pt modelId="{0B722FE0-D3B8-467D-9601-BBFDA2091B2F}">
      <dgm:prSet phldrT="[Text]"/>
      <dgm:spPr>
        <a:solidFill>
          <a:schemeClr val="bg1"/>
        </a:solidFill>
      </dgm:spPr>
      <dgm:t>
        <a:bodyPr/>
        <a:lstStyle/>
        <a:p>
          <a:r>
            <a:rPr lang="de-D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‰</a:t>
          </a:r>
          <a:endParaRPr lang="de-DE" dirty="0">
            <a:solidFill>
              <a:srgbClr val="FF0000"/>
            </a:solidFill>
          </a:endParaRPr>
        </a:p>
      </dgm:t>
    </dgm:pt>
    <dgm:pt modelId="{92549BB8-8D1F-4E2C-8240-B593151BE140}" type="parTrans" cxnId="{6F288EE1-E256-4876-A118-6152E927DB36}">
      <dgm:prSet/>
      <dgm:spPr/>
      <dgm:t>
        <a:bodyPr/>
        <a:lstStyle/>
        <a:p>
          <a:endParaRPr lang="de-DE"/>
        </a:p>
      </dgm:t>
    </dgm:pt>
    <dgm:pt modelId="{FDA1E671-632A-44EF-ADBF-EB1B2598D902}" type="sibTrans" cxnId="{6F288EE1-E256-4876-A118-6152E927DB36}">
      <dgm:prSet/>
      <dgm:spPr/>
      <dgm:t>
        <a:bodyPr/>
        <a:lstStyle/>
        <a:p>
          <a:endParaRPr lang="de-DE"/>
        </a:p>
      </dgm:t>
    </dgm:pt>
    <dgm:pt modelId="{A271D350-A045-4C4A-9D8B-8A09681E2347}">
      <dgm:prSet phldrT="[Text]"/>
      <dgm:spPr/>
      <dgm:t>
        <a:bodyPr/>
        <a:lstStyle/>
        <a:p>
          <a:r>
            <a:rPr lang="de-DE" dirty="0"/>
            <a:t>Ich</a:t>
          </a:r>
        </a:p>
      </dgm:t>
    </dgm:pt>
    <dgm:pt modelId="{E484C212-886E-404D-8ACD-86263A9FCB44}" type="parTrans" cxnId="{6930C807-CDD3-4B77-9621-24A16D4FADB5}">
      <dgm:prSet/>
      <dgm:spPr/>
      <dgm:t>
        <a:bodyPr/>
        <a:lstStyle/>
        <a:p>
          <a:endParaRPr lang="de-DE"/>
        </a:p>
      </dgm:t>
    </dgm:pt>
    <dgm:pt modelId="{1E3665C8-CC1C-4092-8417-5942E98842F6}" type="sibTrans" cxnId="{6930C807-CDD3-4B77-9621-24A16D4FADB5}">
      <dgm:prSet/>
      <dgm:spPr/>
      <dgm:t>
        <a:bodyPr/>
        <a:lstStyle/>
        <a:p>
          <a:endParaRPr lang="de-DE"/>
        </a:p>
      </dgm:t>
    </dgm:pt>
    <dgm:pt modelId="{C8EA4099-23DB-42C4-A01A-548F96D43538}" type="pres">
      <dgm:prSet presAssocID="{6310922C-6EF0-440D-A47F-0DAFE3CB773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36153C1B-D9FF-475A-AD4D-FED860ACC083}" type="pres">
      <dgm:prSet presAssocID="{10433FC3-DA8D-4539-AA45-CEFEE4EE45EA}" presName="gear1" presStyleLbl="node1" presStyleIdx="0" presStyleCnt="3">
        <dgm:presLayoutVars>
          <dgm:chMax val="1"/>
          <dgm:bulletEnabled val="1"/>
        </dgm:presLayoutVars>
      </dgm:prSet>
      <dgm:spPr/>
    </dgm:pt>
    <dgm:pt modelId="{C80DD51B-C5FD-496A-8D4B-9B2DDD12ABC0}" type="pres">
      <dgm:prSet presAssocID="{10433FC3-DA8D-4539-AA45-CEFEE4EE45EA}" presName="gear1srcNode" presStyleLbl="node1" presStyleIdx="0" presStyleCnt="3"/>
      <dgm:spPr/>
    </dgm:pt>
    <dgm:pt modelId="{47216658-DC52-44E4-A902-8C21B0992C50}" type="pres">
      <dgm:prSet presAssocID="{10433FC3-DA8D-4539-AA45-CEFEE4EE45EA}" presName="gear1dstNode" presStyleLbl="node1" presStyleIdx="0" presStyleCnt="3"/>
      <dgm:spPr/>
    </dgm:pt>
    <dgm:pt modelId="{03B6DD47-D49A-4CED-9F12-76A09B4FE2E2}" type="pres">
      <dgm:prSet presAssocID="{0B722FE0-D3B8-467D-9601-BBFDA2091B2F}" presName="gear2" presStyleLbl="node1" presStyleIdx="1" presStyleCnt="3">
        <dgm:presLayoutVars>
          <dgm:chMax val="1"/>
          <dgm:bulletEnabled val="1"/>
        </dgm:presLayoutVars>
      </dgm:prSet>
      <dgm:spPr/>
    </dgm:pt>
    <dgm:pt modelId="{0E6D41AC-027F-402B-8C3B-76323A47E6FB}" type="pres">
      <dgm:prSet presAssocID="{0B722FE0-D3B8-467D-9601-BBFDA2091B2F}" presName="gear2srcNode" presStyleLbl="node1" presStyleIdx="1" presStyleCnt="3"/>
      <dgm:spPr/>
    </dgm:pt>
    <dgm:pt modelId="{7563E9DE-38E2-4D60-92DD-5F4851633018}" type="pres">
      <dgm:prSet presAssocID="{0B722FE0-D3B8-467D-9601-BBFDA2091B2F}" presName="gear2dstNode" presStyleLbl="node1" presStyleIdx="1" presStyleCnt="3"/>
      <dgm:spPr/>
    </dgm:pt>
    <dgm:pt modelId="{43D96158-DA74-4671-808F-D0E95382C219}" type="pres">
      <dgm:prSet presAssocID="{A271D350-A045-4C4A-9D8B-8A09681E2347}" presName="gear3" presStyleLbl="node1" presStyleIdx="2" presStyleCnt="3"/>
      <dgm:spPr/>
    </dgm:pt>
    <dgm:pt modelId="{5B85B648-BEE4-486E-AE1C-53CA93BF09F7}" type="pres">
      <dgm:prSet presAssocID="{A271D350-A045-4C4A-9D8B-8A09681E2347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02DEFA6-589F-49C7-96EC-6BA1F5E0753D}" type="pres">
      <dgm:prSet presAssocID="{A271D350-A045-4C4A-9D8B-8A09681E2347}" presName="gear3srcNode" presStyleLbl="node1" presStyleIdx="2" presStyleCnt="3"/>
      <dgm:spPr/>
    </dgm:pt>
    <dgm:pt modelId="{186F7CB2-F53B-4B73-937D-AA5C154858AF}" type="pres">
      <dgm:prSet presAssocID="{A271D350-A045-4C4A-9D8B-8A09681E2347}" presName="gear3dstNode" presStyleLbl="node1" presStyleIdx="2" presStyleCnt="3"/>
      <dgm:spPr/>
    </dgm:pt>
    <dgm:pt modelId="{7F3934F9-F4DA-4B25-946C-D1180D12ED06}" type="pres">
      <dgm:prSet presAssocID="{513480A8-1342-4D43-B3E6-0A815A585823}" presName="connector1" presStyleLbl="sibTrans2D1" presStyleIdx="0" presStyleCnt="3"/>
      <dgm:spPr/>
    </dgm:pt>
    <dgm:pt modelId="{A3DFE05A-8C04-4D64-A59D-9A95B652C106}" type="pres">
      <dgm:prSet presAssocID="{FDA1E671-632A-44EF-ADBF-EB1B2598D902}" presName="connector2" presStyleLbl="sibTrans2D1" presStyleIdx="1" presStyleCnt="3"/>
      <dgm:spPr/>
    </dgm:pt>
    <dgm:pt modelId="{580BD9F3-8B98-4C2F-8299-56B418B8C129}" type="pres">
      <dgm:prSet presAssocID="{1E3665C8-CC1C-4092-8417-5942E98842F6}" presName="connector3" presStyleLbl="sibTrans2D1" presStyleIdx="2" presStyleCnt="3"/>
      <dgm:spPr/>
    </dgm:pt>
  </dgm:ptLst>
  <dgm:cxnLst>
    <dgm:cxn modelId="{75715006-C898-4A1B-A4E0-9BC322724B74}" type="presOf" srcId="{10433FC3-DA8D-4539-AA45-CEFEE4EE45EA}" destId="{47216658-DC52-44E4-A902-8C21B0992C50}" srcOrd="2" destOrd="0" presId="urn:microsoft.com/office/officeart/2005/8/layout/gear1"/>
    <dgm:cxn modelId="{6930C807-CDD3-4B77-9621-24A16D4FADB5}" srcId="{6310922C-6EF0-440D-A47F-0DAFE3CB773D}" destId="{A271D350-A045-4C4A-9D8B-8A09681E2347}" srcOrd="2" destOrd="0" parTransId="{E484C212-886E-404D-8ACD-86263A9FCB44}" sibTransId="{1E3665C8-CC1C-4092-8417-5942E98842F6}"/>
    <dgm:cxn modelId="{69D1221D-EB4C-41CD-887D-54BE5E0F1B78}" type="presOf" srcId="{A271D350-A045-4C4A-9D8B-8A09681E2347}" destId="{5B85B648-BEE4-486E-AE1C-53CA93BF09F7}" srcOrd="1" destOrd="0" presId="urn:microsoft.com/office/officeart/2005/8/layout/gear1"/>
    <dgm:cxn modelId="{CE7FA01D-3CE7-4475-9C45-EC97868331D7}" type="presOf" srcId="{10433FC3-DA8D-4539-AA45-CEFEE4EE45EA}" destId="{C80DD51B-C5FD-496A-8D4B-9B2DDD12ABC0}" srcOrd="1" destOrd="0" presId="urn:microsoft.com/office/officeart/2005/8/layout/gear1"/>
    <dgm:cxn modelId="{1527D93C-7F72-4B0D-9E33-3122B00E7E3B}" type="presOf" srcId="{A271D350-A045-4C4A-9D8B-8A09681E2347}" destId="{F02DEFA6-589F-49C7-96EC-6BA1F5E0753D}" srcOrd="2" destOrd="0" presId="urn:microsoft.com/office/officeart/2005/8/layout/gear1"/>
    <dgm:cxn modelId="{5D9FDA5B-E5D6-4944-A3EC-604024AE41C1}" type="presOf" srcId="{0B722FE0-D3B8-467D-9601-BBFDA2091B2F}" destId="{7563E9DE-38E2-4D60-92DD-5F4851633018}" srcOrd="2" destOrd="0" presId="urn:microsoft.com/office/officeart/2005/8/layout/gear1"/>
    <dgm:cxn modelId="{2F03026B-959A-41B7-93D3-BA024965C153}" type="presOf" srcId="{6310922C-6EF0-440D-A47F-0DAFE3CB773D}" destId="{C8EA4099-23DB-42C4-A01A-548F96D43538}" srcOrd="0" destOrd="0" presId="urn:microsoft.com/office/officeart/2005/8/layout/gear1"/>
    <dgm:cxn modelId="{3A3F454D-D3A3-4AB0-9225-3A34BC7E8C50}" type="presOf" srcId="{0B722FE0-D3B8-467D-9601-BBFDA2091B2F}" destId="{0E6D41AC-027F-402B-8C3B-76323A47E6FB}" srcOrd="1" destOrd="0" presId="urn:microsoft.com/office/officeart/2005/8/layout/gear1"/>
    <dgm:cxn modelId="{6656BB8B-6303-47EB-8C88-B6646A880124}" type="presOf" srcId="{A271D350-A045-4C4A-9D8B-8A09681E2347}" destId="{43D96158-DA74-4671-808F-D0E95382C219}" srcOrd="0" destOrd="0" presId="urn:microsoft.com/office/officeart/2005/8/layout/gear1"/>
    <dgm:cxn modelId="{19D5E893-98B6-46F2-BC30-9606365906F1}" type="presOf" srcId="{513480A8-1342-4D43-B3E6-0A815A585823}" destId="{7F3934F9-F4DA-4B25-946C-D1180D12ED06}" srcOrd="0" destOrd="0" presId="urn:microsoft.com/office/officeart/2005/8/layout/gear1"/>
    <dgm:cxn modelId="{F8FA9C9C-28EC-4C12-AE3F-B77B8968077B}" srcId="{6310922C-6EF0-440D-A47F-0DAFE3CB773D}" destId="{10433FC3-DA8D-4539-AA45-CEFEE4EE45EA}" srcOrd="0" destOrd="0" parTransId="{A9DFE257-FCC3-43E3-8944-EE824765C8A7}" sibTransId="{513480A8-1342-4D43-B3E6-0A815A585823}"/>
    <dgm:cxn modelId="{0D0B0D9F-B63F-412C-9A23-11A4CAA31CC5}" type="presOf" srcId="{10433FC3-DA8D-4539-AA45-CEFEE4EE45EA}" destId="{36153C1B-D9FF-475A-AD4D-FED860ACC083}" srcOrd="0" destOrd="0" presId="urn:microsoft.com/office/officeart/2005/8/layout/gear1"/>
    <dgm:cxn modelId="{901F67AD-2639-4928-8873-E3E7F56B1767}" type="presOf" srcId="{1E3665C8-CC1C-4092-8417-5942E98842F6}" destId="{580BD9F3-8B98-4C2F-8299-56B418B8C129}" srcOrd="0" destOrd="0" presId="urn:microsoft.com/office/officeart/2005/8/layout/gear1"/>
    <dgm:cxn modelId="{7761E8C1-1F39-4A53-AC3A-7E189F548235}" type="presOf" srcId="{A271D350-A045-4C4A-9D8B-8A09681E2347}" destId="{186F7CB2-F53B-4B73-937D-AA5C154858AF}" srcOrd="3" destOrd="0" presId="urn:microsoft.com/office/officeart/2005/8/layout/gear1"/>
    <dgm:cxn modelId="{0CD637C4-5D74-4FB4-8673-6ACBA8862591}" type="presOf" srcId="{0B722FE0-D3B8-467D-9601-BBFDA2091B2F}" destId="{03B6DD47-D49A-4CED-9F12-76A09B4FE2E2}" srcOrd="0" destOrd="0" presId="urn:microsoft.com/office/officeart/2005/8/layout/gear1"/>
    <dgm:cxn modelId="{6F288EE1-E256-4876-A118-6152E927DB36}" srcId="{6310922C-6EF0-440D-A47F-0DAFE3CB773D}" destId="{0B722FE0-D3B8-467D-9601-BBFDA2091B2F}" srcOrd="1" destOrd="0" parTransId="{92549BB8-8D1F-4E2C-8240-B593151BE140}" sibTransId="{FDA1E671-632A-44EF-ADBF-EB1B2598D902}"/>
    <dgm:cxn modelId="{A0D365EC-F94D-4E6A-B1BE-D3E9E0C4CB2E}" type="presOf" srcId="{FDA1E671-632A-44EF-ADBF-EB1B2598D902}" destId="{A3DFE05A-8C04-4D64-A59D-9A95B652C106}" srcOrd="0" destOrd="0" presId="urn:microsoft.com/office/officeart/2005/8/layout/gear1"/>
    <dgm:cxn modelId="{55B8E971-3033-4765-B925-8AADF9478251}" type="presParOf" srcId="{C8EA4099-23DB-42C4-A01A-548F96D43538}" destId="{36153C1B-D9FF-475A-AD4D-FED860ACC083}" srcOrd="0" destOrd="0" presId="urn:microsoft.com/office/officeart/2005/8/layout/gear1"/>
    <dgm:cxn modelId="{90716FD9-F7E3-4978-8D3B-E89CFA310A60}" type="presParOf" srcId="{C8EA4099-23DB-42C4-A01A-548F96D43538}" destId="{C80DD51B-C5FD-496A-8D4B-9B2DDD12ABC0}" srcOrd="1" destOrd="0" presId="urn:microsoft.com/office/officeart/2005/8/layout/gear1"/>
    <dgm:cxn modelId="{B0B91C98-1668-43C9-B26E-3B7F856E464B}" type="presParOf" srcId="{C8EA4099-23DB-42C4-A01A-548F96D43538}" destId="{47216658-DC52-44E4-A902-8C21B0992C50}" srcOrd="2" destOrd="0" presId="urn:microsoft.com/office/officeart/2005/8/layout/gear1"/>
    <dgm:cxn modelId="{8F37324B-D63D-4ADC-9AB9-3729B9AA0128}" type="presParOf" srcId="{C8EA4099-23DB-42C4-A01A-548F96D43538}" destId="{03B6DD47-D49A-4CED-9F12-76A09B4FE2E2}" srcOrd="3" destOrd="0" presId="urn:microsoft.com/office/officeart/2005/8/layout/gear1"/>
    <dgm:cxn modelId="{5EC428A4-DBFB-46E6-A628-EC8E6356B95C}" type="presParOf" srcId="{C8EA4099-23DB-42C4-A01A-548F96D43538}" destId="{0E6D41AC-027F-402B-8C3B-76323A47E6FB}" srcOrd="4" destOrd="0" presId="urn:microsoft.com/office/officeart/2005/8/layout/gear1"/>
    <dgm:cxn modelId="{E2736681-A774-41C5-AA0B-465EB022A170}" type="presParOf" srcId="{C8EA4099-23DB-42C4-A01A-548F96D43538}" destId="{7563E9DE-38E2-4D60-92DD-5F4851633018}" srcOrd="5" destOrd="0" presId="urn:microsoft.com/office/officeart/2005/8/layout/gear1"/>
    <dgm:cxn modelId="{1D5C3B3F-8439-41B5-AA83-79BE602DCB54}" type="presParOf" srcId="{C8EA4099-23DB-42C4-A01A-548F96D43538}" destId="{43D96158-DA74-4671-808F-D0E95382C219}" srcOrd="6" destOrd="0" presId="urn:microsoft.com/office/officeart/2005/8/layout/gear1"/>
    <dgm:cxn modelId="{37ED0C88-00FD-4970-AE0B-30520D06C951}" type="presParOf" srcId="{C8EA4099-23DB-42C4-A01A-548F96D43538}" destId="{5B85B648-BEE4-486E-AE1C-53CA93BF09F7}" srcOrd="7" destOrd="0" presId="urn:microsoft.com/office/officeart/2005/8/layout/gear1"/>
    <dgm:cxn modelId="{28AD6E61-4869-48ED-8181-319D8CEC780D}" type="presParOf" srcId="{C8EA4099-23DB-42C4-A01A-548F96D43538}" destId="{F02DEFA6-589F-49C7-96EC-6BA1F5E0753D}" srcOrd="8" destOrd="0" presId="urn:microsoft.com/office/officeart/2005/8/layout/gear1"/>
    <dgm:cxn modelId="{5BADBA38-6465-4145-A15F-340B83558B1A}" type="presParOf" srcId="{C8EA4099-23DB-42C4-A01A-548F96D43538}" destId="{186F7CB2-F53B-4B73-937D-AA5C154858AF}" srcOrd="9" destOrd="0" presId="urn:microsoft.com/office/officeart/2005/8/layout/gear1"/>
    <dgm:cxn modelId="{6A18384B-9C04-40A3-B949-B0A5ADA54DFE}" type="presParOf" srcId="{C8EA4099-23DB-42C4-A01A-548F96D43538}" destId="{7F3934F9-F4DA-4B25-946C-D1180D12ED06}" srcOrd="10" destOrd="0" presId="urn:microsoft.com/office/officeart/2005/8/layout/gear1"/>
    <dgm:cxn modelId="{EDE114CA-D6F1-4872-8081-45193393B7E5}" type="presParOf" srcId="{C8EA4099-23DB-42C4-A01A-548F96D43538}" destId="{A3DFE05A-8C04-4D64-A59D-9A95B652C106}" srcOrd="11" destOrd="0" presId="urn:microsoft.com/office/officeart/2005/8/layout/gear1"/>
    <dgm:cxn modelId="{752EFC2D-6DB6-48B2-AC04-2F2C27CA2C4A}" type="presParOf" srcId="{C8EA4099-23DB-42C4-A01A-548F96D43538}" destId="{580BD9F3-8B98-4C2F-8299-56B418B8C12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0F5A0C-64B2-4795-9397-3C85C5A66F57}">
      <dsp:nvSpPr>
        <dsp:cNvPr id="0" name=""/>
        <dsp:cNvSpPr/>
      </dsp:nvSpPr>
      <dsp:spPr>
        <a:xfrm>
          <a:off x="4465806" y="299517"/>
          <a:ext cx="91440" cy="287134"/>
        </a:xfrm>
        <a:custGeom>
          <a:avLst/>
          <a:gdLst/>
          <a:ahLst/>
          <a:cxnLst/>
          <a:rect l="0" t="0" r="0" b="0"/>
          <a:pathLst>
            <a:path>
              <a:moveTo>
                <a:pt x="111290" y="0"/>
              </a:moveTo>
              <a:lnTo>
                <a:pt x="111290" y="287134"/>
              </a:lnTo>
              <a:lnTo>
                <a:pt x="45720" y="287134"/>
              </a:lnTo>
            </a:path>
          </a:pathLst>
        </a:custGeom>
        <a:noFill/>
        <a:ln w="47625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3E2A12-0E90-4DDE-A561-8953B650DC05}">
      <dsp:nvSpPr>
        <dsp:cNvPr id="0" name=""/>
        <dsp:cNvSpPr/>
      </dsp:nvSpPr>
      <dsp:spPr>
        <a:xfrm>
          <a:off x="4577097" y="299517"/>
          <a:ext cx="1537643" cy="5742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8698"/>
              </a:lnTo>
              <a:lnTo>
                <a:pt x="1537643" y="508698"/>
              </a:lnTo>
              <a:lnTo>
                <a:pt x="1537643" y="574269"/>
              </a:lnTo>
            </a:path>
          </a:pathLst>
        </a:custGeom>
        <a:noFill/>
        <a:ln w="47625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481C39-0779-4F4A-87B7-F5888F09A2FB}">
      <dsp:nvSpPr>
        <dsp:cNvPr id="0" name=""/>
        <dsp:cNvSpPr/>
      </dsp:nvSpPr>
      <dsp:spPr>
        <a:xfrm>
          <a:off x="4577097" y="299517"/>
          <a:ext cx="768821" cy="5742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8698"/>
              </a:lnTo>
              <a:lnTo>
                <a:pt x="768821" y="508698"/>
              </a:lnTo>
              <a:lnTo>
                <a:pt x="768821" y="574269"/>
              </a:lnTo>
            </a:path>
          </a:pathLst>
        </a:custGeom>
        <a:noFill/>
        <a:ln w="47625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859068-3847-4DD4-A601-B293DC68C0B6}">
      <dsp:nvSpPr>
        <dsp:cNvPr id="0" name=""/>
        <dsp:cNvSpPr/>
      </dsp:nvSpPr>
      <dsp:spPr>
        <a:xfrm>
          <a:off x="4465870" y="1171584"/>
          <a:ext cx="91440" cy="1136809"/>
        </a:xfrm>
        <a:custGeom>
          <a:avLst/>
          <a:gdLst/>
          <a:ahLst/>
          <a:cxnLst/>
          <a:rect l="0" t="0" r="0" b="0"/>
          <a:pathLst>
            <a:path>
              <a:moveTo>
                <a:pt x="111226" y="0"/>
              </a:moveTo>
              <a:lnTo>
                <a:pt x="111226" y="1136809"/>
              </a:lnTo>
              <a:lnTo>
                <a:pt x="45720" y="1136809"/>
              </a:lnTo>
            </a:path>
          </a:pathLst>
        </a:custGeom>
        <a:noFill/>
        <a:ln w="47625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32E2EF-5530-44BA-A0F6-85DB15388854}">
      <dsp:nvSpPr>
        <dsp:cNvPr id="0" name=""/>
        <dsp:cNvSpPr/>
      </dsp:nvSpPr>
      <dsp:spPr>
        <a:xfrm>
          <a:off x="4531377" y="1171584"/>
          <a:ext cx="91440" cy="70828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08288"/>
              </a:lnTo>
              <a:lnTo>
                <a:pt x="111226" y="708288"/>
              </a:lnTo>
            </a:path>
          </a:pathLst>
        </a:custGeom>
        <a:noFill/>
        <a:ln w="47625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2FF2D6-CB69-438D-839B-A407982CC2CC}">
      <dsp:nvSpPr>
        <dsp:cNvPr id="0" name=""/>
        <dsp:cNvSpPr/>
      </dsp:nvSpPr>
      <dsp:spPr>
        <a:xfrm>
          <a:off x="4465870" y="1171584"/>
          <a:ext cx="91440" cy="708288"/>
        </a:xfrm>
        <a:custGeom>
          <a:avLst/>
          <a:gdLst/>
          <a:ahLst/>
          <a:cxnLst/>
          <a:rect l="0" t="0" r="0" b="0"/>
          <a:pathLst>
            <a:path>
              <a:moveTo>
                <a:pt x="111226" y="0"/>
              </a:moveTo>
              <a:lnTo>
                <a:pt x="111226" y="708288"/>
              </a:lnTo>
              <a:lnTo>
                <a:pt x="45720" y="708288"/>
              </a:lnTo>
            </a:path>
          </a:pathLst>
        </a:custGeom>
        <a:noFill/>
        <a:ln w="47625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CDCE51-918D-4AA3-9A26-09CBBBBD4C1A}">
      <dsp:nvSpPr>
        <dsp:cNvPr id="0" name=""/>
        <dsp:cNvSpPr/>
      </dsp:nvSpPr>
      <dsp:spPr>
        <a:xfrm>
          <a:off x="4531377" y="1171584"/>
          <a:ext cx="91440" cy="2797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9767"/>
              </a:lnTo>
              <a:lnTo>
                <a:pt x="111226" y="279767"/>
              </a:lnTo>
            </a:path>
          </a:pathLst>
        </a:custGeom>
        <a:noFill/>
        <a:ln w="47625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DD965D-42DA-4263-831F-AEF36DBD207C}">
      <dsp:nvSpPr>
        <dsp:cNvPr id="0" name=""/>
        <dsp:cNvSpPr/>
      </dsp:nvSpPr>
      <dsp:spPr>
        <a:xfrm>
          <a:off x="4465870" y="1171584"/>
          <a:ext cx="91440" cy="279767"/>
        </a:xfrm>
        <a:custGeom>
          <a:avLst/>
          <a:gdLst/>
          <a:ahLst/>
          <a:cxnLst/>
          <a:rect l="0" t="0" r="0" b="0"/>
          <a:pathLst>
            <a:path>
              <a:moveTo>
                <a:pt x="111226" y="0"/>
              </a:moveTo>
              <a:lnTo>
                <a:pt x="111226" y="279767"/>
              </a:lnTo>
              <a:lnTo>
                <a:pt x="45720" y="279767"/>
              </a:lnTo>
            </a:path>
          </a:pathLst>
        </a:custGeom>
        <a:noFill/>
        <a:ln w="47625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509175-FB79-48CA-B531-9ED3DDC6115F}">
      <dsp:nvSpPr>
        <dsp:cNvPr id="0" name=""/>
        <dsp:cNvSpPr/>
      </dsp:nvSpPr>
      <dsp:spPr>
        <a:xfrm>
          <a:off x="4531377" y="299517"/>
          <a:ext cx="91440" cy="5742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74269"/>
              </a:lnTo>
            </a:path>
          </a:pathLst>
        </a:custGeom>
        <a:noFill/>
        <a:ln w="47625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8C2258-8579-43FB-A7E1-F09DB28440AE}">
      <dsp:nvSpPr>
        <dsp:cNvPr id="0" name=""/>
        <dsp:cNvSpPr/>
      </dsp:nvSpPr>
      <dsp:spPr>
        <a:xfrm>
          <a:off x="3808275" y="299517"/>
          <a:ext cx="768821" cy="574269"/>
        </a:xfrm>
        <a:custGeom>
          <a:avLst/>
          <a:gdLst/>
          <a:ahLst/>
          <a:cxnLst/>
          <a:rect l="0" t="0" r="0" b="0"/>
          <a:pathLst>
            <a:path>
              <a:moveTo>
                <a:pt x="768821" y="0"/>
              </a:moveTo>
              <a:lnTo>
                <a:pt x="768821" y="508698"/>
              </a:lnTo>
              <a:lnTo>
                <a:pt x="0" y="508698"/>
              </a:lnTo>
              <a:lnTo>
                <a:pt x="0" y="574269"/>
              </a:lnTo>
            </a:path>
          </a:pathLst>
        </a:custGeom>
        <a:noFill/>
        <a:ln w="47625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E11690-FEAE-4B36-84FC-9C936DE3325C}">
      <dsp:nvSpPr>
        <dsp:cNvPr id="0" name=""/>
        <dsp:cNvSpPr/>
      </dsp:nvSpPr>
      <dsp:spPr>
        <a:xfrm>
          <a:off x="3198873" y="1171584"/>
          <a:ext cx="95652" cy="1995671"/>
        </a:xfrm>
        <a:custGeom>
          <a:avLst/>
          <a:gdLst/>
          <a:ahLst/>
          <a:cxnLst/>
          <a:rect l="0" t="0" r="0" b="0"/>
          <a:pathLst>
            <a:path>
              <a:moveTo>
                <a:pt x="95652" y="0"/>
              </a:moveTo>
              <a:lnTo>
                <a:pt x="95652" y="1995671"/>
              </a:lnTo>
              <a:lnTo>
                <a:pt x="0" y="1995671"/>
              </a:lnTo>
            </a:path>
          </a:pathLst>
        </a:custGeom>
        <a:noFill/>
        <a:ln w="47625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79E485-1CB5-4344-96FE-B9347D01DC20}">
      <dsp:nvSpPr>
        <dsp:cNvPr id="0" name=""/>
        <dsp:cNvSpPr/>
      </dsp:nvSpPr>
      <dsp:spPr>
        <a:xfrm>
          <a:off x="3198873" y="1171584"/>
          <a:ext cx="95652" cy="1566732"/>
        </a:xfrm>
        <a:custGeom>
          <a:avLst/>
          <a:gdLst/>
          <a:ahLst/>
          <a:cxnLst/>
          <a:rect l="0" t="0" r="0" b="0"/>
          <a:pathLst>
            <a:path>
              <a:moveTo>
                <a:pt x="95652" y="0"/>
              </a:moveTo>
              <a:lnTo>
                <a:pt x="95652" y="1566732"/>
              </a:lnTo>
              <a:lnTo>
                <a:pt x="0" y="1566732"/>
              </a:lnTo>
            </a:path>
          </a:pathLst>
        </a:custGeom>
        <a:noFill/>
        <a:ln w="47625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6A5058-A241-4128-9EAA-26A6BF553E74}">
      <dsp:nvSpPr>
        <dsp:cNvPr id="0" name=""/>
        <dsp:cNvSpPr/>
      </dsp:nvSpPr>
      <dsp:spPr>
        <a:xfrm>
          <a:off x="3198873" y="1171584"/>
          <a:ext cx="95652" cy="1137792"/>
        </a:xfrm>
        <a:custGeom>
          <a:avLst/>
          <a:gdLst/>
          <a:ahLst/>
          <a:cxnLst/>
          <a:rect l="0" t="0" r="0" b="0"/>
          <a:pathLst>
            <a:path>
              <a:moveTo>
                <a:pt x="95652" y="0"/>
              </a:moveTo>
              <a:lnTo>
                <a:pt x="95652" y="1137792"/>
              </a:lnTo>
              <a:lnTo>
                <a:pt x="0" y="1137792"/>
              </a:lnTo>
            </a:path>
          </a:pathLst>
        </a:custGeom>
        <a:noFill/>
        <a:ln w="47625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9ECADC-559D-491E-80C7-1EF68CDD4235}">
      <dsp:nvSpPr>
        <dsp:cNvPr id="0" name=""/>
        <dsp:cNvSpPr/>
      </dsp:nvSpPr>
      <dsp:spPr>
        <a:xfrm>
          <a:off x="3198873" y="1171584"/>
          <a:ext cx="95652" cy="708852"/>
        </a:xfrm>
        <a:custGeom>
          <a:avLst/>
          <a:gdLst/>
          <a:ahLst/>
          <a:cxnLst/>
          <a:rect l="0" t="0" r="0" b="0"/>
          <a:pathLst>
            <a:path>
              <a:moveTo>
                <a:pt x="95652" y="0"/>
              </a:moveTo>
              <a:lnTo>
                <a:pt x="95652" y="708852"/>
              </a:lnTo>
              <a:lnTo>
                <a:pt x="0" y="708852"/>
              </a:lnTo>
            </a:path>
          </a:pathLst>
        </a:custGeom>
        <a:noFill/>
        <a:ln w="47625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E20C3E-3F75-44CB-9C31-67FA98912361}">
      <dsp:nvSpPr>
        <dsp:cNvPr id="0" name=""/>
        <dsp:cNvSpPr/>
      </dsp:nvSpPr>
      <dsp:spPr>
        <a:xfrm>
          <a:off x="3198873" y="1171584"/>
          <a:ext cx="95652" cy="279912"/>
        </a:xfrm>
        <a:custGeom>
          <a:avLst/>
          <a:gdLst/>
          <a:ahLst/>
          <a:cxnLst/>
          <a:rect l="0" t="0" r="0" b="0"/>
          <a:pathLst>
            <a:path>
              <a:moveTo>
                <a:pt x="95652" y="0"/>
              </a:moveTo>
              <a:lnTo>
                <a:pt x="95652" y="279912"/>
              </a:lnTo>
              <a:lnTo>
                <a:pt x="0" y="279912"/>
              </a:lnTo>
            </a:path>
          </a:pathLst>
        </a:custGeom>
        <a:noFill/>
        <a:ln w="47625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638225-B361-4559-869C-6D3BBDB31281}">
      <dsp:nvSpPr>
        <dsp:cNvPr id="0" name=""/>
        <dsp:cNvSpPr/>
      </dsp:nvSpPr>
      <dsp:spPr>
        <a:xfrm>
          <a:off x="3039453" y="299517"/>
          <a:ext cx="1537643" cy="574269"/>
        </a:xfrm>
        <a:custGeom>
          <a:avLst/>
          <a:gdLst/>
          <a:ahLst/>
          <a:cxnLst/>
          <a:rect l="0" t="0" r="0" b="0"/>
          <a:pathLst>
            <a:path>
              <a:moveTo>
                <a:pt x="1537643" y="0"/>
              </a:moveTo>
              <a:lnTo>
                <a:pt x="1537643" y="508698"/>
              </a:lnTo>
              <a:lnTo>
                <a:pt x="0" y="508698"/>
              </a:lnTo>
              <a:lnTo>
                <a:pt x="0" y="574269"/>
              </a:lnTo>
            </a:path>
          </a:pathLst>
        </a:custGeom>
        <a:noFill/>
        <a:ln w="47625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AE0A1C-2579-43F4-A8F7-293AC1CF897C}">
      <dsp:nvSpPr>
        <dsp:cNvPr id="0" name=""/>
        <dsp:cNvSpPr/>
      </dsp:nvSpPr>
      <dsp:spPr>
        <a:xfrm>
          <a:off x="4258257" y="1719"/>
          <a:ext cx="637680" cy="297797"/>
        </a:xfrm>
        <a:prstGeom prst="rect">
          <a:avLst/>
        </a:prstGeom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>
              <a:solidFill>
                <a:schemeClr val="tx1"/>
              </a:solidFill>
            </a:rPr>
            <a:t>IHR NAME</a:t>
          </a:r>
        </a:p>
      </dsp:txBody>
      <dsp:txXfrm>
        <a:off x="4258257" y="1719"/>
        <a:ext cx="637680" cy="297797"/>
      </dsp:txXfrm>
    </dsp:sp>
    <dsp:sp modelId="{B728EBE7-3FE6-4E68-8542-E181BFBB2655}">
      <dsp:nvSpPr>
        <dsp:cNvPr id="0" name=""/>
        <dsp:cNvSpPr/>
      </dsp:nvSpPr>
      <dsp:spPr>
        <a:xfrm>
          <a:off x="2720613" y="873786"/>
          <a:ext cx="637680" cy="297797"/>
        </a:xfrm>
        <a:prstGeom prst="rect">
          <a:avLst/>
        </a:prstGeom>
        <a:solidFill>
          <a:schemeClr val="accent6"/>
        </a:solidFill>
        <a:ln w="15875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>
              <a:solidFill>
                <a:schemeClr val="tx1"/>
              </a:solidFill>
            </a:rPr>
            <a:t>Einkauf</a:t>
          </a:r>
        </a:p>
      </dsp:txBody>
      <dsp:txXfrm>
        <a:off x="2720613" y="873786"/>
        <a:ext cx="637680" cy="297797"/>
      </dsp:txXfrm>
    </dsp:sp>
    <dsp:sp modelId="{1367981F-C4F6-49D5-9D41-35E8EA5B40E7}">
      <dsp:nvSpPr>
        <dsp:cNvPr id="0" name=""/>
        <dsp:cNvSpPr/>
      </dsp:nvSpPr>
      <dsp:spPr>
        <a:xfrm>
          <a:off x="2561193" y="1302598"/>
          <a:ext cx="637680" cy="297797"/>
        </a:xfrm>
        <a:prstGeom prst="rect">
          <a:avLst/>
        </a:prstGeom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900" kern="1200" dirty="0">
            <a:solidFill>
              <a:schemeClr val="tx1"/>
            </a:solidFill>
          </a:endParaRPr>
        </a:p>
      </dsp:txBody>
      <dsp:txXfrm>
        <a:off x="2561193" y="1302598"/>
        <a:ext cx="637680" cy="297797"/>
      </dsp:txXfrm>
    </dsp:sp>
    <dsp:sp modelId="{31A554DD-CCFE-42F5-8952-F89296BEE324}">
      <dsp:nvSpPr>
        <dsp:cNvPr id="0" name=""/>
        <dsp:cNvSpPr/>
      </dsp:nvSpPr>
      <dsp:spPr>
        <a:xfrm>
          <a:off x="2561193" y="1731538"/>
          <a:ext cx="637680" cy="297797"/>
        </a:xfrm>
        <a:prstGeom prst="rect">
          <a:avLst/>
        </a:prstGeom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900" kern="1200" dirty="0">
            <a:solidFill>
              <a:schemeClr val="tx1"/>
            </a:solidFill>
          </a:endParaRPr>
        </a:p>
      </dsp:txBody>
      <dsp:txXfrm>
        <a:off x="2561193" y="1731538"/>
        <a:ext cx="637680" cy="297797"/>
      </dsp:txXfrm>
    </dsp:sp>
    <dsp:sp modelId="{4D9EAD2A-C997-4229-BEC5-BC96301A411D}">
      <dsp:nvSpPr>
        <dsp:cNvPr id="0" name=""/>
        <dsp:cNvSpPr/>
      </dsp:nvSpPr>
      <dsp:spPr>
        <a:xfrm>
          <a:off x="2561193" y="2160478"/>
          <a:ext cx="637680" cy="297797"/>
        </a:xfrm>
        <a:prstGeom prst="rect">
          <a:avLst/>
        </a:prstGeom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900" kern="1200" dirty="0">
            <a:solidFill>
              <a:schemeClr val="tx1"/>
            </a:solidFill>
          </a:endParaRPr>
        </a:p>
      </dsp:txBody>
      <dsp:txXfrm>
        <a:off x="2561193" y="2160478"/>
        <a:ext cx="637680" cy="297797"/>
      </dsp:txXfrm>
    </dsp:sp>
    <dsp:sp modelId="{B58CF100-97F1-401D-B540-B380EAFFC081}">
      <dsp:nvSpPr>
        <dsp:cNvPr id="0" name=""/>
        <dsp:cNvSpPr/>
      </dsp:nvSpPr>
      <dsp:spPr>
        <a:xfrm>
          <a:off x="2561193" y="2589417"/>
          <a:ext cx="637680" cy="297797"/>
        </a:xfrm>
        <a:prstGeom prst="rect">
          <a:avLst/>
        </a:prstGeom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900" kern="1200" dirty="0">
            <a:solidFill>
              <a:schemeClr val="tx1"/>
            </a:solidFill>
          </a:endParaRPr>
        </a:p>
      </dsp:txBody>
      <dsp:txXfrm>
        <a:off x="2561193" y="2589417"/>
        <a:ext cx="637680" cy="297797"/>
      </dsp:txXfrm>
    </dsp:sp>
    <dsp:sp modelId="{A65474DF-6211-486D-B08E-2D2A370E9A82}">
      <dsp:nvSpPr>
        <dsp:cNvPr id="0" name=""/>
        <dsp:cNvSpPr/>
      </dsp:nvSpPr>
      <dsp:spPr>
        <a:xfrm>
          <a:off x="2561193" y="3018357"/>
          <a:ext cx="637680" cy="297797"/>
        </a:xfrm>
        <a:prstGeom prst="rect">
          <a:avLst/>
        </a:prstGeom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900" kern="1200" dirty="0">
            <a:solidFill>
              <a:schemeClr val="tx1"/>
            </a:solidFill>
          </a:endParaRPr>
        </a:p>
      </dsp:txBody>
      <dsp:txXfrm>
        <a:off x="2561193" y="3018357"/>
        <a:ext cx="637680" cy="297797"/>
      </dsp:txXfrm>
    </dsp:sp>
    <dsp:sp modelId="{046C41BF-D862-480C-8971-BDD09BA4FA99}">
      <dsp:nvSpPr>
        <dsp:cNvPr id="0" name=""/>
        <dsp:cNvSpPr/>
      </dsp:nvSpPr>
      <dsp:spPr>
        <a:xfrm>
          <a:off x="3489435" y="873786"/>
          <a:ext cx="637680" cy="297797"/>
        </a:xfrm>
        <a:prstGeom prst="rect">
          <a:avLst/>
        </a:prstGeom>
        <a:solidFill>
          <a:schemeClr val="accent6"/>
        </a:solidFill>
        <a:ln w="15875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>
              <a:solidFill>
                <a:schemeClr val="tx1"/>
              </a:solidFill>
            </a:rPr>
            <a:t>Lager</a:t>
          </a:r>
        </a:p>
      </dsp:txBody>
      <dsp:txXfrm>
        <a:off x="3489435" y="873786"/>
        <a:ext cx="637680" cy="297797"/>
      </dsp:txXfrm>
    </dsp:sp>
    <dsp:sp modelId="{8DD09509-1417-456A-A04E-F5257AB824C6}">
      <dsp:nvSpPr>
        <dsp:cNvPr id="0" name=""/>
        <dsp:cNvSpPr/>
      </dsp:nvSpPr>
      <dsp:spPr>
        <a:xfrm>
          <a:off x="4258257" y="873786"/>
          <a:ext cx="637680" cy="297797"/>
        </a:xfrm>
        <a:prstGeom prst="rect">
          <a:avLst/>
        </a:prstGeom>
        <a:solidFill>
          <a:schemeClr val="accent6"/>
        </a:solidFill>
        <a:ln w="15875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>
              <a:solidFill>
                <a:schemeClr val="tx1"/>
              </a:solidFill>
            </a:rPr>
            <a:t>Vertrieb</a:t>
          </a:r>
        </a:p>
      </dsp:txBody>
      <dsp:txXfrm>
        <a:off x="4258257" y="873786"/>
        <a:ext cx="637680" cy="297797"/>
      </dsp:txXfrm>
    </dsp:sp>
    <dsp:sp modelId="{2BAAA734-A5C3-4E45-B9DF-E6FB15EDF20E}">
      <dsp:nvSpPr>
        <dsp:cNvPr id="0" name=""/>
        <dsp:cNvSpPr/>
      </dsp:nvSpPr>
      <dsp:spPr>
        <a:xfrm>
          <a:off x="3874533" y="1302598"/>
          <a:ext cx="637057" cy="297507"/>
        </a:xfrm>
        <a:prstGeom prst="rect">
          <a:avLst/>
        </a:prstGeom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900" kern="1200" dirty="0">
            <a:solidFill>
              <a:schemeClr val="tx1"/>
            </a:solidFill>
          </a:endParaRPr>
        </a:p>
      </dsp:txBody>
      <dsp:txXfrm>
        <a:off x="3874533" y="1302598"/>
        <a:ext cx="637057" cy="297507"/>
      </dsp:txXfrm>
    </dsp:sp>
    <dsp:sp modelId="{1A52C42E-EDFD-4559-8F7E-8E40BB2B2AEE}">
      <dsp:nvSpPr>
        <dsp:cNvPr id="0" name=""/>
        <dsp:cNvSpPr/>
      </dsp:nvSpPr>
      <dsp:spPr>
        <a:xfrm>
          <a:off x="4642604" y="1302598"/>
          <a:ext cx="637057" cy="297507"/>
        </a:xfrm>
        <a:prstGeom prst="rect">
          <a:avLst/>
        </a:prstGeom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900" kern="1200" dirty="0">
            <a:solidFill>
              <a:schemeClr val="tx1"/>
            </a:solidFill>
          </a:endParaRPr>
        </a:p>
      </dsp:txBody>
      <dsp:txXfrm>
        <a:off x="4642604" y="1302598"/>
        <a:ext cx="637057" cy="297507"/>
      </dsp:txXfrm>
    </dsp:sp>
    <dsp:sp modelId="{DF36449E-E6BD-4BF0-B160-616E648D4C41}">
      <dsp:nvSpPr>
        <dsp:cNvPr id="0" name=""/>
        <dsp:cNvSpPr/>
      </dsp:nvSpPr>
      <dsp:spPr>
        <a:xfrm>
          <a:off x="3874533" y="1731119"/>
          <a:ext cx="637057" cy="297507"/>
        </a:xfrm>
        <a:prstGeom prst="rect">
          <a:avLst/>
        </a:prstGeom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900" kern="1200" dirty="0">
            <a:solidFill>
              <a:schemeClr val="tx1"/>
            </a:solidFill>
          </a:endParaRPr>
        </a:p>
      </dsp:txBody>
      <dsp:txXfrm>
        <a:off x="3874533" y="1731119"/>
        <a:ext cx="637057" cy="297507"/>
      </dsp:txXfrm>
    </dsp:sp>
    <dsp:sp modelId="{DA514836-531B-444F-87CA-6B8E39CCDBFC}">
      <dsp:nvSpPr>
        <dsp:cNvPr id="0" name=""/>
        <dsp:cNvSpPr/>
      </dsp:nvSpPr>
      <dsp:spPr>
        <a:xfrm>
          <a:off x="4642604" y="1731119"/>
          <a:ext cx="637057" cy="297507"/>
        </a:xfrm>
        <a:prstGeom prst="rect">
          <a:avLst/>
        </a:prstGeom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900" kern="1200" dirty="0">
            <a:solidFill>
              <a:schemeClr val="tx1"/>
            </a:solidFill>
          </a:endParaRPr>
        </a:p>
      </dsp:txBody>
      <dsp:txXfrm>
        <a:off x="4642604" y="1731119"/>
        <a:ext cx="637057" cy="297507"/>
      </dsp:txXfrm>
    </dsp:sp>
    <dsp:sp modelId="{03EBF437-682A-42E7-9C06-3A2252FB3F59}">
      <dsp:nvSpPr>
        <dsp:cNvPr id="0" name=""/>
        <dsp:cNvSpPr/>
      </dsp:nvSpPr>
      <dsp:spPr>
        <a:xfrm>
          <a:off x="3874533" y="2159640"/>
          <a:ext cx="637057" cy="297507"/>
        </a:xfrm>
        <a:prstGeom prst="rect">
          <a:avLst/>
        </a:prstGeom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900" kern="1200" dirty="0">
            <a:solidFill>
              <a:schemeClr val="tx1"/>
            </a:solidFill>
          </a:endParaRPr>
        </a:p>
      </dsp:txBody>
      <dsp:txXfrm>
        <a:off x="3874533" y="2159640"/>
        <a:ext cx="637057" cy="297507"/>
      </dsp:txXfrm>
    </dsp:sp>
    <dsp:sp modelId="{B51EDAB1-94AE-4565-91D8-0FA6CA5A9A02}">
      <dsp:nvSpPr>
        <dsp:cNvPr id="0" name=""/>
        <dsp:cNvSpPr/>
      </dsp:nvSpPr>
      <dsp:spPr>
        <a:xfrm>
          <a:off x="5027079" y="873786"/>
          <a:ext cx="637680" cy="297797"/>
        </a:xfrm>
        <a:prstGeom prst="rect">
          <a:avLst/>
        </a:prstGeom>
        <a:solidFill>
          <a:schemeClr val="accent6"/>
        </a:solidFill>
        <a:ln w="15875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>
              <a:solidFill>
                <a:schemeClr val="tx1"/>
              </a:solidFill>
            </a:rPr>
            <a:t>Werkverkehr</a:t>
          </a:r>
        </a:p>
      </dsp:txBody>
      <dsp:txXfrm>
        <a:off x="5027079" y="873786"/>
        <a:ext cx="637680" cy="297797"/>
      </dsp:txXfrm>
    </dsp:sp>
    <dsp:sp modelId="{3B2F3571-0E2E-48E6-84AB-A6F27223ECC7}">
      <dsp:nvSpPr>
        <dsp:cNvPr id="0" name=""/>
        <dsp:cNvSpPr/>
      </dsp:nvSpPr>
      <dsp:spPr>
        <a:xfrm>
          <a:off x="5795901" y="873786"/>
          <a:ext cx="637680" cy="297797"/>
        </a:xfrm>
        <a:prstGeom prst="smileyFace">
          <a:avLst/>
        </a:prstGeom>
        <a:solidFill>
          <a:schemeClr val="accent6"/>
        </a:solidFill>
        <a:ln w="15875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>
              <a:solidFill>
                <a:schemeClr val="tx1"/>
              </a:solidFill>
            </a:rPr>
            <a:t>KORE</a:t>
          </a:r>
        </a:p>
      </dsp:txBody>
      <dsp:txXfrm>
        <a:off x="5889287" y="917397"/>
        <a:ext cx="450908" cy="210575"/>
      </dsp:txXfrm>
    </dsp:sp>
    <dsp:sp modelId="{2B648CF1-0B67-40E3-AF59-658CCD70A349}">
      <dsp:nvSpPr>
        <dsp:cNvPr id="0" name=""/>
        <dsp:cNvSpPr/>
      </dsp:nvSpPr>
      <dsp:spPr>
        <a:xfrm>
          <a:off x="3873846" y="437753"/>
          <a:ext cx="637680" cy="297797"/>
        </a:xfrm>
        <a:prstGeom prst="rect">
          <a:avLst/>
        </a:prstGeom>
        <a:gradFill rotWithShape="0">
          <a:gsLst>
            <a:gs pos="54000">
              <a:srgbClr val="00B050"/>
            </a:gs>
            <a:gs pos="42000">
              <a:srgbClr val="00B0F0"/>
            </a:gs>
          </a:gsLst>
          <a:lin ang="5400000" scaled="1"/>
        </a:gradFill>
        <a:ln w="47625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>
              <a:solidFill>
                <a:schemeClr val="tx1"/>
              </a:solidFill>
            </a:rPr>
            <a:t>Stab</a:t>
          </a:r>
        </a:p>
      </dsp:txBody>
      <dsp:txXfrm>
        <a:off x="3873846" y="437753"/>
        <a:ext cx="637680" cy="2977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153C1B-D9FF-475A-AD4D-FED860ACC083}">
      <dsp:nvSpPr>
        <dsp:cNvPr id="0" name=""/>
        <dsp:cNvSpPr/>
      </dsp:nvSpPr>
      <dsp:spPr>
        <a:xfrm>
          <a:off x="1002587" y="649060"/>
          <a:ext cx="793295" cy="793295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Chef</a:t>
          </a:r>
        </a:p>
      </dsp:txBody>
      <dsp:txXfrm>
        <a:off x="1162075" y="834886"/>
        <a:ext cx="474319" cy="407770"/>
      </dsp:txXfrm>
    </dsp:sp>
    <dsp:sp modelId="{03B6DD47-D49A-4CED-9F12-76A09B4FE2E2}">
      <dsp:nvSpPr>
        <dsp:cNvPr id="0" name=""/>
        <dsp:cNvSpPr/>
      </dsp:nvSpPr>
      <dsp:spPr>
        <a:xfrm>
          <a:off x="541033" y="461553"/>
          <a:ext cx="576942" cy="576942"/>
        </a:xfrm>
        <a:prstGeom prst="gear6">
          <a:avLst/>
        </a:prstGeom>
        <a:solidFill>
          <a:schemeClr val="bg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‰</a:t>
          </a:r>
          <a:endParaRPr lang="de-DE" sz="1700" kern="1200" dirty="0">
            <a:solidFill>
              <a:srgbClr val="FF0000"/>
            </a:solidFill>
          </a:endParaRPr>
        </a:p>
      </dsp:txBody>
      <dsp:txXfrm>
        <a:off x="686280" y="607678"/>
        <a:ext cx="286448" cy="284692"/>
      </dsp:txXfrm>
    </dsp:sp>
    <dsp:sp modelId="{43D96158-DA74-4671-808F-D0E95382C219}">
      <dsp:nvSpPr>
        <dsp:cNvPr id="0" name=""/>
        <dsp:cNvSpPr/>
      </dsp:nvSpPr>
      <dsp:spPr>
        <a:xfrm rot="20700000">
          <a:off x="864179" y="63522"/>
          <a:ext cx="565285" cy="565285"/>
        </a:xfrm>
        <a:prstGeom prst="gear6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Ich</a:t>
          </a:r>
        </a:p>
      </dsp:txBody>
      <dsp:txXfrm rot="-20700000">
        <a:off x="988163" y="187506"/>
        <a:ext cx="317318" cy="317318"/>
      </dsp:txXfrm>
    </dsp:sp>
    <dsp:sp modelId="{7F3934F9-F4DA-4B25-946C-D1180D12ED06}">
      <dsp:nvSpPr>
        <dsp:cNvPr id="0" name=""/>
        <dsp:cNvSpPr/>
      </dsp:nvSpPr>
      <dsp:spPr>
        <a:xfrm>
          <a:off x="915451" y="543352"/>
          <a:ext cx="1015418" cy="1015418"/>
        </a:xfrm>
        <a:prstGeom prst="circularArrow">
          <a:avLst>
            <a:gd name="adj1" fmla="val 4687"/>
            <a:gd name="adj2" fmla="val 299029"/>
            <a:gd name="adj3" fmla="val 2365273"/>
            <a:gd name="adj4" fmla="val 16236648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DFE05A-8C04-4D64-A59D-9A95B652C106}">
      <dsp:nvSpPr>
        <dsp:cNvPr id="0" name=""/>
        <dsp:cNvSpPr/>
      </dsp:nvSpPr>
      <dsp:spPr>
        <a:xfrm>
          <a:off x="438857" y="345708"/>
          <a:ext cx="737765" cy="73776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0BD9F3-8B98-4C2F-8299-56B418B8C129}">
      <dsp:nvSpPr>
        <dsp:cNvPr id="0" name=""/>
        <dsp:cNvSpPr/>
      </dsp:nvSpPr>
      <dsp:spPr>
        <a:xfrm>
          <a:off x="733423" y="-48486"/>
          <a:ext cx="795459" cy="79545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BF082-994C-4F2B-88A2-9E1EA659B4DD}" type="datetimeFigureOut">
              <a:rPr lang="de-DE" smtClean="0"/>
              <a:t>21.09.2023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22D86-BB43-4FC7-BEA2-CA79841C33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6325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22D86-BB43-4FC7-BEA2-CA79841C33A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8904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305A1904-9CA8-44C8-8E63-48DEA8A11E6D}" type="datetime2">
              <a:rPr lang="de-DE" smtClean="0"/>
              <a:t>Donnerstag, 21. September 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9FFAA6D-4005-4017-9512-3B42E0B01943}" type="slidenum">
              <a:rPr lang="de-DE" smtClean="0"/>
              <a:t>‹Nr.›</a:t>
            </a:fld>
            <a:endParaRPr lang="de-DE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2015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516C-316A-45FC-9EF7-5073DEAA1E7D}" type="datetime2">
              <a:rPr lang="de-DE" smtClean="0"/>
              <a:t>Donnerstag, 21. September 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AA6D-4005-4017-9512-3B42E0B019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5363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E025B-4C3B-4147-BC09-535B5E3D49C9}" type="datetime2">
              <a:rPr lang="de-DE" smtClean="0"/>
              <a:t>Donnerstag, 21. September 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AA6D-4005-4017-9512-3B42E0B01943}" type="slidenum">
              <a:rPr lang="de-DE" smtClean="0"/>
              <a:t>‹Nr.›</a:t>
            </a:fld>
            <a:endParaRPr lang="de-D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093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A9C1-B8EF-4A43-B67B-99E39C3C1FC8}" type="datetime2">
              <a:rPr lang="de-DE" smtClean="0"/>
              <a:t>Donnerstag, 21. September 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AA6D-4005-4017-9512-3B42E0B01943}" type="slidenum">
              <a:rPr lang="de-DE" smtClean="0"/>
              <a:t>‹Nr.›</a:t>
            </a:fld>
            <a:endParaRPr lang="de-DE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423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17322-BED1-4E3F-9DD6-C4DF9ADC49A8}" type="datetime2">
              <a:rPr lang="de-DE" smtClean="0"/>
              <a:t>Donnerstag, 21. September 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AA6D-4005-4017-9512-3B42E0B019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5142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C3C22-660D-4D98-A76F-6B4346CFD05F}" type="datetime2">
              <a:rPr lang="de-DE" smtClean="0"/>
              <a:t>Donnerstag, 21. September 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AA6D-4005-4017-9512-3B42E0B01943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1027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A24E-D1FF-4A3A-80B9-CA36F9AD0505}" type="datetime2">
              <a:rPr lang="de-DE" smtClean="0"/>
              <a:t>Donnerstag, 21. September 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AA6D-4005-4017-9512-3B42E0B01943}" type="slidenum">
              <a:rPr lang="de-DE" smtClean="0"/>
              <a:t>‹Nr.›</a:t>
            </a:fld>
            <a:endParaRPr lang="de-D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385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AB26A-E55A-4FB6-815E-1B664FE82C47}" type="datetime2">
              <a:rPr lang="de-DE" smtClean="0"/>
              <a:t>Donnerstag, 21. September 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AA6D-4005-4017-9512-3B42E0B01943}" type="slidenum">
              <a:rPr lang="de-DE" smtClean="0"/>
              <a:t>‹Nr.›</a:t>
            </a:fld>
            <a:endParaRPr lang="de-DE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836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FF49C-877E-4AE6-BA7E-39D8EC69BC05}" type="datetime2">
              <a:rPr lang="de-DE" smtClean="0"/>
              <a:t>Donnerstag, 21. September 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AA6D-4005-4017-9512-3B42E0B01943}" type="slidenum">
              <a:rPr lang="de-DE" smtClean="0"/>
              <a:t>‹Nr.›</a:t>
            </a:fld>
            <a:endParaRPr lang="de-DE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847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C21F-D9E1-4283-80D5-A93921D50A49}" type="datetime2">
              <a:rPr lang="de-DE" smtClean="0"/>
              <a:t>Donnerstag, 21. September 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AA6D-4005-4017-9512-3B42E0B019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5057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B8286-29A6-46E5-995D-43709CE5ED40}" type="datetime2">
              <a:rPr lang="de-DE" smtClean="0"/>
              <a:t>Donnerstag, 21. September 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AA6D-4005-4017-9512-3B42E0B01943}" type="slidenum">
              <a:rPr lang="de-DE" smtClean="0"/>
              <a:t>‹Nr.›</a:t>
            </a:fld>
            <a:endParaRPr lang="de-DE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38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55B17-7F00-4B65-A2E4-4CF1F127103E}" type="datetime2">
              <a:rPr lang="de-DE" smtClean="0"/>
              <a:t>Donnerstag, 21. September 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AA6D-4005-4017-9512-3B42E0B019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9202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83255-CDDD-4829-8BCC-B2BA744F018A}" type="datetime2">
              <a:rPr lang="de-DE" smtClean="0"/>
              <a:t>Donnerstag, 21. September 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AA6D-4005-4017-9512-3B42E0B01943}" type="slidenum">
              <a:rPr lang="de-DE" smtClean="0"/>
              <a:t>‹Nr.›</a:t>
            </a:fld>
            <a:endParaRPr lang="de-DE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838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B3D6D-822D-4D02-897E-64E97E337193}" type="datetime2">
              <a:rPr lang="de-DE" smtClean="0"/>
              <a:t>Donnerstag, 21. September 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AA6D-4005-4017-9512-3B42E0B01943}" type="slidenum">
              <a:rPr lang="de-DE" smtClean="0"/>
              <a:t>‹Nr.›</a:t>
            </a:fld>
            <a:endParaRPr lang="de-DE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073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02F10-F480-474E-A4E5-484BC47030CE}" type="datetime2">
              <a:rPr lang="de-DE" smtClean="0"/>
              <a:t>Donnerstag, 21. September 2023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AA6D-4005-4017-9512-3B42E0B019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0568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F899-2D3F-42B3-B338-5B07B1356849}" type="datetime2">
              <a:rPr lang="de-DE" smtClean="0"/>
              <a:t>Donnerstag, 21. September 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AA6D-4005-4017-9512-3B42E0B01943}" type="slidenum">
              <a:rPr lang="de-DE" smtClean="0"/>
              <a:t>‹Nr.›</a:t>
            </a:fld>
            <a:endParaRPr lang="de-DE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632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D352-C74F-4779-8C2D-4985C7AE07F5}" type="datetime2">
              <a:rPr lang="de-DE" smtClean="0"/>
              <a:t>Donnerstag, 21. September 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AA6D-4005-4017-9512-3B42E0B019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0421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214226" cy="6856214"/>
            <a:chOff x="0" y="0"/>
            <a:chExt cx="12214226" cy="6856214"/>
          </a:xfrm>
          <a:gradFill flip="none" rotWithShape="1">
            <a:gsLst>
              <a:gs pos="0">
                <a:schemeClr val="bg1"/>
              </a:gs>
              <a:gs pos="88000">
                <a:srgbClr val="FFFF00"/>
              </a:gs>
            </a:gsLst>
            <a:path path="circle">
              <a:fillToRect r="100000" b="100000"/>
            </a:path>
            <a:tileRect l="-100000" t="-100000"/>
          </a:gradFill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  <a:grpFill/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grp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 dirty="0"/>
            </a:p>
          </p:txBody>
        </p:sp>
        <p:pic>
          <p:nvPicPr>
            <p:cNvPr id="10" name="Picture 9" descr="Baby mit einfarbiger Füllu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p:blipFill>
          <p:spPr>
            <a:xfrm>
              <a:off x="11496991" y="3913187"/>
              <a:ext cx="606425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  <a:grpFill/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7118" y="993880"/>
            <a:ext cx="4704182" cy="1303867"/>
          </a:xfrm>
          <a:prstGeom prst="rect">
            <a:avLst/>
          </a:prstGeom>
          <a:solidFill>
            <a:schemeClr val="bg1"/>
          </a:solidFill>
          <a:effectLst>
            <a:glow rad="635000">
              <a:srgbClr val="FF0000"/>
            </a:glo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7118" y="2556932"/>
            <a:ext cx="8994711" cy="3318936"/>
          </a:xfrm>
          <a:prstGeom prst="rect">
            <a:avLst/>
          </a:prstGeom>
          <a:ln w="82550">
            <a:solidFill>
              <a:srgbClr val="FF0000"/>
            </a:solidFill>
            <a:prstDash val="sysDot"/>
          </a:ln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29804" y="5969000"/>
            <a:ext cx="27478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17B76EE-0F80-4F2E-98AD-36E412A38105}" type="datetime2">
              <a:rPr lang="de-DE" smtClean="0"/>
              <a:t>Donnerstag, 21. September 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875868"/>
            <a:ext cx="5991807" cy="372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9FFAA6D-4005-4017-9512-3B42E0B01943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D407266-CE49-4F2F-996B-27C608660CE2}"/>
              </a:ext>
            </a:extLst>
          </p:cNvPr>
          <p:cNvSpPr txBox="1"/>
          <p:nvPr userDrawn="1"/>
        </p:nvSpPr>
        <p:spPr>
          <a:xfrm>
            <a:off x="10585156" y="1780986"/>
            <a:ext cx="487634" cy="3958541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88000">
                <a:srgbClr val="00B050"/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vert="wordArtVert" wrap="square" rtlCol="0">
            <a:spAutoFit/>
          </a:bodyPr>
          <a:lstStyle/>
          <a:p>
            <a:pPr algn="ctr"/>
            <a:r>
              <a:rPr lang="de-DE" dirty="0"/>
              <a:t>Ihr Name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64C73C9E-3747-4A1D-8367-A9C7ABAD875C}"/>
              </a:ext>
            </a:extLst>
          </p:cNvPr>
          <p:cNvSpPr/>
          <p:nvPr userDrawn="1"/>
        </p:nvSpPr>
        <p:spPr>
          <a:xfrm rot="10800000">
            <a:off x="7356295" y="822940"/>
            <a:ext cx="282481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de-D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Ihr Name</a:t>
            </a:r>
          </a:p>
        </p:txBody>
      </p:sp>
    </p:spTree>
    <p:extLst>
      <p:ext uri="{BB962C8B-B14F-4D97-AF65-F5344CB8AC3E}">
        <p14:creationId xmlns:p14="http://schemas.microsoft.com/office/powerpoint/2010/main" val="150935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rgbClr val="0070C0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diagramData" Target="../diagrams/data2.xml"/><Relationship Id="rId12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gif"/><Relationship Id="rId11" Type="http://schemas.microsoft.com/office/2007/relationships/diagramDrawing" Target="../diagrams/drawing2.xml"/><Relationship Id="rId5" Type="http://schemas.openxmlformats.org/officeDocument/2006/relationships/image" Target="../media/image11.png"/><Relationship Id="rId10" Type="http://schemas.openxmlformats.org/officeDocument/2006/relationships/diagramColors" Target="../diagrams/colors2.xml"/><Relationship Id="rId4" Type="http://schemas.openxmlformats.org/officeDocument/2006/relationships/notesSlide" Target="../notesSlides/notesSlide1.xml"/><Relationship Id="rId9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29B1FC-1C62-4B4F-B4FE-179738532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Erste Folie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D4CA36-8D50-4AFC-9EC6-AA9A3C489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Schule</a:t>
            </a:r>
          </a:p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"/>
            </a:pPr>
            <a:r>
              <a:rPr lang="de-DE" dirty="0"/>
              <a:t>Deut</a:t>
            </a:r>
          </a:p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"/>
            </a:pPr>
            <a:r>
              <a:rPr lang="de-DE" dirty="0"/>
              <a:t>Mathe</a:t>
            </a:r>
          </a:p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"/>
            </a:pPr>
            <a:r>
              <a:rPr lang="de-DE" dirty="0"/>
              <a:t>Engl</a:t>
            </a:r>
          </a:p>
          <a:p>
            <a:pPr>
              <a:buSzPct val="117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dirty="0"/>
              <a:t>Ende der Aufzählung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1F09374-FF70-4331-A88C-545E80AC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C21F-D9E1-4283-80D5-A93921D50A49}" type="datetime2">
              <a:rPr lang="de-DE" smtClean="0"/>
              <a:t>Donnerstag, 21. September 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0B76D68-0D30-4D7E-B082-10D1DD31E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AA6D-4005-4017-9512-3B42E0B0194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4723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70E195-8CE6-4422-BF52-095B32437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Zweite Folie</a:t>
            </a:r>
          </a:p>
        </p:txBody>
      </p:sp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E0552AB1-7E00-4AAE-AFF4-8390993CAE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9858351"/>
              </p:ext>
            </p:extLst>
          </p:nvPr>
        </p:nvGraphicFramePr>
        <p:xfrm>
          <a:off x="736600" y="2557463"/>
          <a:ext cx="8994775" cy="331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2CBCC11-4F38-4EA5-8D94-F9B3BE683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C21F-D9E1-4283-80D5-A93921D50A49}" type="datetime2">
              <a:rPr lang="de-DE" smtClean="0"/>
              <a:t>Donnerstag, 21. September 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62DE875-5040-4F58-9CE4-705939C14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AA6D-4005-4017-9512-3B42E0B01943}" type="slidenum">
              <a:rPr lang="de-DE" smtClean="0"/>
              <a:t>2</a:t>
            </a:fld>
            <a:endParaRPr lang="de-DE"/>
          </a:p>
        </p:txBody>
      </p:sp>
      <p:cxnSp>
        <p:nvCxnSpPr>
          <p:cNvPr id="7" name="Verbinder: gewinkelt 6">
            <a:extLst>
              <a:ext uri="{FF2B5EF4-FFF2-40B4-BE49-F238E27FC236}">
                <a16:creationId xmlns:a16="http://schemas.microsoft.com/office/drawing/2014/main" id="{6A3B4CC4-01FF-4544-9E76-CF639DD13F2F}"/>
              </a:ext>
            </a:extLst>
          </p:cNvPr>
          <p:cNvCxnSpPr/>
          <p:nvPr/>
        </p:nvCxnSpPr>
        <p:spPr>
          <a:xfrm rot="5400000">
            <a:off x="2999014" y="3336472"/>
            <a:ext cx="2590800" cy="1360714"/>
          </a:xfrm>
          <a:prstGeom prst="bentConnector3">
            <a:avLst>
              <a:gd name="adj1" fmla="val 420"/>
            </a:avLst>
          </a:prstGeom>
          <a:ln w="34925">
            <a:solidFill>
              <a:srgbClr val="FFFF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enkblase: wolkenförmig 8">
            <a:extLst>
              <a:ext uri="{FF2B5EF4-FFF2-40B4-BE49-F238E27FC236}">
                <a16:creationId xmlns:a16="http://schemas.microsoft.com/office/drawing/2014/main" id="{7D995D87-D0E2-41C8-9A49-6B637129D52A}"/>
              </a:ext>
            </a:extLst>
          </p:cNvPr>
          <p:cNvSpPr/>
          <p:nvPr/>
        </p:nvSpPr>
        <p:spPr>
          <a:xfrm>
            <a:off x="6302829" y="4931229"/>
            <a:ext cx="1959428" cy="587828"/>
          </a:xfrm>
          <a:prstGeom prst="cloudCallout">
            <a:avLst>
              <a:gd name="adj1" fmla="val -181944"/>
              <a:gd name="adj2" fmla="val 162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Vitamin B</a:t>
            </a: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BB027C67-66C4-450A-82EF-A216DD063893}"/>
              </a:ext>
            </a:extLst>
          </p:cNvPr>
          <p:cNvSpPr/>
          <p:nvPr/>
        </p:nvSpPr>
        <p:spPr>
          <a:xfrm>
            <a:off x="3831771" y="2710543"/>
            <a:ext cx="4121542" cy="3016453"/>
          </a:xfrm>
          <a:custGeom>
            <a:avLst/>
            <a:gdLst>
              <a:gd name="connsiteX0" fmla="*/ 1763486 w 4121542"/>
              <a:gd name="connsiteY0" fmla="*/ 0 h 3016453"/>
              <a:gd name="connsiteX1" fmla="*/ 4114800 w 4121542"/>
              <a:gd name="connsiteY1" fmla="*/ 566057 h 3016453"/>
              <a:gd name="connsiteX2" fmla="*/ 2471058 w 4121542"/>
              <a:gd name="connsiteY2" fmla="*/ 1839686 h 3016453"/>
              <a:gd name="connsiteX3" fmla="*/ 2329543 w 4121542"/>
              <a:gd name="connsiteY3" fmla="*/ 2950028 h 3016453"/>
              <a:gd name="connsiteX4" fmla="*/ 827315 w 4121542"/>
              <a:gd name="connsiteY4" fmla="*/ 2852057 h 3016453"/>
              <a:gd name="connsiteX5" fmla="*/ 0 w 4121542"/>
              <a:gd name="connsiteY5" fmla="*/ 2536371 h 3016453"/>
              <a:gd name="connsiteX6" fmla="*/ 0 w 4121542"/>
              <a:gd name="connsiteY6" fmla="*/ 2536371 h 3016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21542" h="3016453">
                <a:moveTo>
                  <a:pt x="1763486" y="0"/>
                </a:moveTo>
                <a:cubicBezTo>
                  <a:pt x="2880178" y="129721"/>
                  <a:pt x="3996871" y="259443"/>
                  <a:pt x="4114800" y="566057"/>
                </a:cubicBezTo>
                <a:cubicBezTo>
                  <a:pt x="4232729" y="872671"/>
                  <a:pt x="2768601" y="1442357"/>
                  <a:pt x="2471058" y="1839686"/>
                </a:cubicBezTo>
                <a:cubicBezTo>
                  <a:pt x="2173515" y="2237015"/>
                  <a:pt x="2603500" y="2781300"/>
                  <a:pt x="2329543" y="2950028"/>
                </a:cubicBezTo>
                <a:cubicBezTo>
                  <a:pt x="2055586" y="3118756"/>
                  <a:pt x="1215572" y="2921000"/>
                  <a:pt x="827315" y="2852057"/>
                </a:cubicBezTo>
                <a:cubicBezTo>
                  <a:pt x="439058" y="2783114"/>
                  <a:pt x="0" y="2536371"/>
                  <a:pt x="0" y="2536371"/>
                </a:cubicBezTo>
                <a:lnTo>
                  <a:pt x="0" y="2536371"/>
                </a:lnTo>
              </a:path>
            </a:pathLst>
          </a:custGeom>
          <a:noFill/>
          <a:ln w="44450">
            <a:solidFill>
              <a:srgbClr val="FFFF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1692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lipse 9">
            <a:extLst>
              <a:ext uri="{FF2B5EF4-FFF2-40B4-BE49-F238E27FC236}">
                <a16:creationId xmlns:a16="http://schemas.microsoft.com/office/drawing/2014/main" id="{5DB09B3F-4FD3-43E7-A001-D928451E9020}"/>
              </a:ext>
            </a:extLst>
          </p:cNvPr>
          <p:cNvSpPr/>
          <p:nvPr/>
        </p:nvSpPr>
        <p:spPr>
          <a:xfrm>
            <a:off x="6945086" y="2906486"/>
            <a:ext cx="1328057" cy="1328057"/>
          </a:xfrm>
          <a:prstGeom prst="ellipse">
            <a:avLst/>
          </a:prstGeom>
          <a:effectLst>
            <a:outerShdw blurRad="50800" dist="1739900" dir="2400000" sx="79000" sy="79000" algn="br" rotWithShape="0">
              <a:srgbClr val="FF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3798B7-7ABC-49E8-99AB-F2FFFE7DB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Dritte Folie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75361BD-EABD-4385-8D67-075EB348C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C21F-D9E1-4283-80D5-A93921D50A49}" type="datetime2">
              <a:rPr lang="de-DE" smtClean="0"/>
              <a:t>Donnerstag, 21. September 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8D0B2D2-A216-4132-A320-9143565FC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AA6D-4005-4017-9512-3B42E0B01943}" type="slidenum">
              <a:rPr lang="de-DE" smtClean="0"/>
              <a:t>3</a:t>
            </a:fld>
            <a:endParaRPr lang="de-DE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8C126654-49F0-4D33-8C77-B91ADD5AD0C6}"/>
              </a:ext>
            </a:extLst>
          </p:cNvPr>
          <p:cNvCxnSpPr/>
          <p:nvPr/>
        </p:nvCxnSpPr>
        <p:spPr>
          <a:xfrm flipV="1">
            <a:off x="1730829" y="3429000"/>
            <a:ext cx="5798975" cy="1415143"/>
          </a:xfrm>
          <a:prstGeom prst="line">
            <a:avLst/>
          </a:prstGeom>
          <a:ln w="5080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25493CB7-A1A2-4357-BF55-D3A398D2D571}"/>
              </a:ext>
            </a:extLst>
          </p:cNvPr>
          <p:cNvSpPr/>
          <p:nvPr/>
        </p:nvSpPr>
        <p:spPr>
          <a:xfrm rot="1585757">
            <a:off x="1366704" y="4337222"/>
            <a:ext cx="1773041" cy="1208314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2F435DD-C0B6-415E-A3FD-D01ABE49833E}"/>
              </a:ext>
            </a:extLst>
          </p:cNvPr>
          <p:cNvSpPr/>
          <p:nvPr/>
        </p:nvSpPr>
        <p:spPr>
          <a:xfrm>
            <a:off x="4181410" y="3367920"/>
            <a:ext cx="1328057" cy="1328057"/>
          </a:xfrm>
          <a:prstGeom prst="rect">
            <a:avLst/>
          </a:prstGeom>
          <a:scene3d>
            <a:camera prst="orthographicFront">
              <a:rot lat="20399996" lon="1200000" rev="600000"/>
            </a:camera>
            <a:lightRig rig="threePt" dir="t"/>
          </a:scene3d>
          <a:sp3d extrusionH="1270000" prstMaterial="legacyWirefram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Video 6" title="Starrende Katze">
            <a:hlinkClick r:id="" action="ppaction://media"/>
            <a:extLst>
              <a:ext uri="{FF2B5EF4-FFF2-40B4-BE49-F238E27FC236}">
                <a16:creationId xmlns:a16="http://schemas.microsoft.com/office/drawing/2014/main" id="{6BBEC0F4-458F-41CB-A4AD-0CA17A5B0C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09467" y="1127018"/>
            <a:ext cx="1766898" cy="993880"/>
          </a:xfrm>
          <a:prstGeom prst="rect">
            <a:avLst/>
          </a:prstGeom>
        </p:spPr>
      </p:pic>
      <p:pic>
        <p:nvPicPr>
          <p:cNvPr id="19" name="Inhaltsplatzhalter 18">
            <a:extLst>
              <a:ext uri="{FF2B5EF4-FFF2-40B4-BE49-F238E27FC236}">
                <a16:creationId xmlns:a16="http://schemas.microsoft.com/office/drawing/2014/main" id="{471C3293-8EE2-4B4B-86F1-7603340BB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99" y="2675514"/>
            <a:ext cx="1428750" cy="952500"/>
          </a:xfrm>
        </p:spPr>
      </p:pic>
      <p:grpSp>
        <p:nvGrpSpPr>
          <p:cNvPr id="181" name="Grafik 26" descr="Millimeterpapier, Malfarben, Bleistift und Lineal">
            <a:extLst>
              <a:ext uri="{FF2B5EF4-FFF2-40B4-BE49-F238E27FC236}">
                <a16:creationId xmlns:a16="http://schemas.microsoft.com/office/drawing/2014/main" id="{1DD9AA4E-793A-4FA6-B8FD-C74533C4E60F}"/>
              </a:ext>
            </a:extLst>
          </p:cNvPr>
          <p:cNvGrpSpPr/>
          <p:nvPr/>
        </p:nvGrpSpPr>
        <p:grpSpPr>
          <a:xfrm>
            <a:off x="8581604" y="2378367"/>
            <a:ext cx="1696097" cy="1653581"/>
            <a:chOff x="8671510" y="2540521"/>
            <a:chExt cx="1696097" cy="1653581"/>
          </a:xfrm>
        </p:grpSpPr>
        <p:grpSp>
          <p:nvGrpSpPr>
            <p:cNvPr id="182" name="Grafik 26" descr="Millimeterpapier, Malfarben, Bleistift und Lineal">
              <a:extLst>
                <a:ext uri="{FF2B5EF4-FFF2-40B4-BE49-F238E27FC236}">
                  <a16:creationId xmlns:a16="http://schemas.microsoft.com/office/drawing/2014/main" id="{796C63D1-6E28-4C6C-995F-7BFAAD9FCEF8}"/>
                </a:ext>
              </a:extLst>
            </p:cNvPr>
            <p:cNvGrpSpPr/>
            <p:nvPr/>
          </p:nvGrpSpPr>
          <p:grpSpPr>
            <a:xfrm>
              <a:off x="9059809" y="2964372"/>
              <a:ext cx="911422" cy="1229730"/>
              <a:chOff x="9059809" y="2964372"/>
              <a:chExt cx="911422" cy="1229730"/>
            </a:xfrm>
          </p:grpSpPr>
          <p:sp>
            <p:nvSpPr>
              <p:cNvPr id="183" name="Freihandform: Form 182">
                <a:extLst>
                  <a:ext uri="{FF2B5EF4-FFF2-40B4-BE49-F238E27FC236}">
                    <a16:creationId xmlns:a16="http://schemas.microsoft.com/office/drawing/2014/main" id="{C3EC4D2B-F9E3-4A85-9173-A6250A5EC469}"/>
                  </a:ext>
                </a:extLst>
              </p:cNvPr>
              <p:cNvSpPr/>
              <p:nvPr/>
            </p:nvSpPr>
            <p:spPr>
              <a:xfrm>
                <a:off x="9059809" y="2964372"/>
                <a:ext cx="753138" cy="1229730"/>
              </a:xfrm>
              <a:custGeom>
                <a:avLst/>
                <a:gdLst>
                  <a:gd name="connsiteX0" fmla="*/ 630190 w 753138"/>
                  <a:gd name="connsiteY0" fmla="*/ 1101462 h 1229730"/>
                  <a:gd name="connsiteX1" fmla="*/ 125470 w 753138"/>
                  <a:gd name="connsiteY1" fmla="*/ 1229731 h 1229730"/>
                  <a:gd name="connsiteX2" fmla="*/ 0 w 753138"/>
                  <a:gd name="connsiteY2" fmla="*/ 152616 h 1229730"/>
                  <a:gd name="connsiteX3" fmla="*/ 753138 w 753138"/>
                  <a:gd name="connsiteY3" fmla="*/ 0 h 1229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3138" h="1229730">
                    <a:moveTo>
                      <a:pt x="630190" y="1101462"/>
                    </a:moveTo>
                    <a:lnTo>
                      <a:pt x="125470" y="1229731"/>
                    </a:lnTo>
                    <a:lnTo>
                      <a:pt x="0" y="152616"/>
                    </a:lnTo>
                    <a:lnTo>
                      <a:pt x="753138" y="0"/>
                    </a:lnTo>
                    <a:close/>
                  </a:path>
                </a:pathLst>
              </a:custGeom>
              <a:solidFill>
                <a:srgbClr val="E6E6E6"/>
              </a:solidFill>
              <a:ln w="25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84" name="Freihandform: Form 183">
                <a:extLst>
                  <a:ext uri="{FF2B5EF4-FFF2-40B4-BE49-F238E27FC236}">
                    <a16:creationId xmlns:a16="http://schemas.microsoft.com/office/drawing/2014/main" id="{67511A60-6B07-44B0-9A42-C0563AD98347}"/>
                  </a:ext>
                </a:extLst>
              </p:cNvPr>
              <p:cNvSpPr/>
              <p:nvPr/>
            </p:nvSpPr>
            <p:spPr>
              <a:xfrm rot="-598089">
                <a:off x="9112375" y="2977411"/>
                <a:ext cx="858856" cy="1109820"/>
              </a:xfrm>
              <a:custGeom>
                <a:avLst/>
                <a:gdLst>
                  <a:gd name="connsiteX0" fmla="*/ 0 w 858856"/>
                  <a:gd name="connsiteY0" fmla="*/ 0 h 1109820"/>
                  <a:gd name="connsiteX1" fmla="*/ 858856 w 858856"/>
                  <a:gd name="connsiteY1" fmla="*/ 0 h 1109820"/>
                  <a:gd name="connsiteX2" fmla="*/ 858856 w 858856"/>
                  <a:gd name="connsiteY2" fmla="*/ 1109821 h 1109820"/>
                  <a:gd name="connsiteX3" fmla="*/ 0 w 858856"/>
                  <a:gd name="connsiteY3" fmla="*/ 1109821 h 1109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8856" h="1109820">
                    <a:moveTo>
                      <a:pt x="0" y="0"/>
                    </a:moveTo>
                    <a:lnTo>
                      <a:pt x="858856" y="0"/>
                    </a:lnTo>
                    <a:lnTo>
                      <a:pt x="858856" y="1109821"/>
                    </a:lnTo>
                    <a:lnTo>
                      <a:pt x="0" y="1109821"/>
                    </a:lnTo>
                    <a:close/>
                  </a:path>
                </a:pathLst>
              </a:custGeom>
              <a:solidFill>
                <a:schemeClr val="accent4"/>
              </a:solidFill>
              <a:ln w="25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185" name="Grafik 26" descr="Millimeterpapier, Malfarben, Bleistift und Lineal">
              <a:extLst>
                <a:ext uri="{FF2B5EF4-FFF2-40B4-BE49-F238E27FC236}">
                  <a16:creationId xmlns:a16="http://schemas.microsoft.com/office/drawing/2014/main" id="{2E0CE891-34B6-4F41-BDC0-FFB55049BC06}"/>
                </a:ext>
              </a:extLst>
            </p:cNvPr>
            <p:cNvGrpSpPr/>
            <p:nvPr/>
          </p:nvGrpSpPr>
          <p:grpSpPr>
            <a:xfrm>
              <a:off x="9498446" y="2811006"/>
              <a:ext cx="869161" cy="1128288"/>
              <a:chOff x="9498446" y="2811006"/>
              <a:chExt cx="869161" cy="1128288"/>
            </a:xfrm>
          </p:grpSpPr>
          <p:sp>
            <p:nvSpPr>
              <p:cNvPr id="186" name="Freihandform: Form 185">
                <a:extLst>
                  <a:ext uri="{FF2B5EF4-FFF2-40B4-BE49-F238E27FC236}">
                    <a16:creationId xmlns:a16="http://schemas.microsoft.com/office/drawing/2014/main" id="{B5CA4155-1410-4D0D-96E1-5C6C7F5DAA0F}"/>
                  </a:ext>
                </a:extLst>
              </p:cNvPr>
              <p:cNvSpPr/>
              <p:nvPr/>
            </p:nvSpPr>
            <p:spPr>
              <a:xfrm>
                <a:off x="9498446" y="2829471"/>
                <a:ext cx="844064" cy="1109823"/>
              </a:xfrm>
              <a:custGeom>
                <a:avLst/>
                <a:gdLst>
                  <a:gd name="connsiteX0" fmla="*/ 844064 w 844064"/>
                  <a:gd name="connsiteY0" fmla="*/ 1109823 h 1109823"/>
                  <a:gd name="connsiteX1" fmla="*/ 701848 w 844064"/>
                  <a:gd name="connsiteY1" fmla="*/ 1109823 h 1109823"/>
                  <a:gd name="connsiteX2" fmla="*/ 0 w 844064"/>
                  <a:gd name="connsiteY2" fmla="*/ 1109823 h 1109823"/>
                  <a:gd name="connsiteX3" fmla="*/ 0 w 844064"/>
                  <a:gd name="connsiteY3" fmla="*/ 0 h 1109823"/>
                  <a:gd name="connsiteX4" fmla="*/ 844064 w 844064"/>
                  <a:gd name="connsiteY4" fmla="*/ 0 h 1109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4064" h="1109823">
                    <a:moveTo>
                      <a:pt x="844064" y="1109823"/>
                    </a:moveTo>
                    <a:lnTo>
                      <a:pt x="701848" y="1109823"/>
                    </a:lnTo>
                    <a:lnTo>
                      <a:pt x="0" y="1109823"/>
                    </a:lnTo>
                    <a:lnTo>
                      <a:pt x="0" y="0"/>
                    </a:lnTo>
                    <a:lnTo>
                      <a:pt x="844064" y="0"/>
                    </a:lnTo>
                    <a:close/>
                  </a:path>
                </a:pathLst>
              </a:custGeom>
              <a:solidFill>
                <a:srgbClr val="D2D2D2"/>
              </a:solidFill>
              <a:ln w="25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87" name="Freihandform: Form 186">
                <a:extLst>
                  <a:ext uri="{FF2B5EF4-FFF2-40B4-BE49-F238E27FC236}">
                    <a16:creationId xmlns:a16="http://schemas.microsoft.com/office/drawing/2014/main" id="{698F55C3-1A5D-4B34-9BA8-86784EB83438}"/>
                  </a:ext>
                </a:extLst>
              </p:cNvPr>
              <p:cNvSpPr/>
              <p:nvPr/>
            </p:nvSpPr>
            <p:spPr>
              <a:xfrm>
                <a:off x="9508747" y="2811006"/>
                <a:ext cx="858860" cy="1109822"/>
              </a:xfrm>
              <a:custGeom>
                <a:avLst/>
                <a:gdLst>
                  <a:gd name="connsiteX0" fmla="*/ 858860 w 858860"/>
                  <a:gd name="connsiteY0" fmla="*/ 1090306 h 1109822"/>
                  <a:gd name="connsiteX1" fmla="*/ 733094 w 858860"/>
                  <a:gd name="connsiteY1" fmla="*/ 1107912 h 1109822"/>
                  <a:gd name="connsiteX2" fmla="*/ 705639 w 858860"/>
                  <a:gd name="connsiteY2" fmla="*/ 1109823 h 1109822"/>
                  <a:gd name="connsiteX3" fmla="*/ 0 w 858860"/>
                  <a:gd name="connsiteY3" fmla="*/ 1109823 h 1109822"/>
                  <a:gd name="connsiteX4" fmla="*/ 0 w 858860"/>
                  <a:gd name="connsiteY4" fmla="*/ 0 h 1109822"/>
                  <a:gd name="connsiteX5" fmla="*/ 858860 w 858860"/>
                  <a:gd name="connsiteY5" fmla="*/ 0 h 1109822"/>
                  <a:gd name="connsiteX6" fmla="*/ 858860 w 858860"/>
                  <a:gd name="connsiteY6" fmla="*/ 1090306 h 110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8860" h="1109822">
                    <a:moveTo>
                      <a:pt x="858860" y="1090306"/>
                    </a:moveTo>
                    <a:lnTo>
                      <a:pt x="733094" y="1107912"/>
                    </a:lnTo>
                    <a:cubicBezTo>
                      <a:pt x="723998" y="1109184"/>
                      <a:pt x="714824" y="1109823"/>
                      <a:pt x="705639" y="1109823"/>
                    </a:cubicBezTo>
                    <a:lnTo>
                      <a:pt x="0" y="1109823"/>
                    </a:lnTo>
                    <a:lnTo>
                      <a:pt x="0" y="0"/>
                    </a:lnTo>
                    <a:lnTo>
                      <a:pt x="858860" y="0"/>
                    </a:lnTo>
                    <a:lnTo>
                      <a:pt x="858860" y="1090306"/>
                    </a:lnTo>
                    <a:close/>
                  </a:path>
                </a:pathLst>
              </a:custGeom>
              <a:gradFill>
                <a:gsLst>
                  <a:gs pos="0">
                    <a:srgbClr val="FFFF00"/>
                  </a:gs>
                  <a:gs pos="100000">
                    <a:srgbClr val="00B0F0"/>
                  </a:gs>
                </a:gsLst>
                <a:lin ang="5400000" scaled="1"/>
              </a:gradFill>
              <a:ln w="25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88" name="Freihandform: Form 187">
                <a:extLst>
                  <a:ext uri="{FF2B5EF4-FFF2-40B4-BE49-F238E27FC236}">
                    <a16:creationId xmlns:a16="http://schemas.microsoft.com/office/drawing/2014/main" id="{6C6F50CD-A133-4FDE-8943-740A9DC16ACD}"/>
                  </a:ext>
                </a:extLst>
              </p:cNvPr>
              <p:cNvSpPr/>
              <p:nvPr/>
            </p:nvSpPr>
            <p:spPr>
              <a:xfrm>
                <a:off x="9564514" y="2882857"/>
                <a:ext cx="747355" cy="982849"/>
              </a:xfrm>
              <a:custGeom>
                <a:avLst/>
                <a:gdLst>
                  <a:gd name="connsiteX0" fmla="*/ 747304 w 747355"/>
                  <a:gd name="connsiteY0" fmla="*/ 976192 h 982849"/>
                  <a:gd name="connsiteX1" fmla="*/ 747324 w 747355"/>
                  <a:gd name="connsiteY1" fmla="*/ 0 h 982849"/>
                  <a:gd name="connsiteX2" fmla="*/ 0 w 747355"/>
                  <a:gd name="connsiteY2" fmla="*/ 0 h 982849"/>
                  <a:gd name="connsiteX3" fmla="*/ 0 w 747355"/>
                  <a:gd name="connsiteY3" fmla="*/ 982850 h 982849"/>
                  <a:gd name="connsiteX4" fmla="*/ 630237 w 747355"/>
                  <a:gd name="connsiteY4" fmla="*/ 982850 h 982849"/>
                  <a:gd name="connsiteX5" fmla="*/ 747355 w 747355"/>
                  <a:gd name="connsiteY5" fmla="*/ 977275 h 982849"/>
                  <a:gd name="connsiteX6" fmla="*/ 747304 w 747355"/>
                  <a:gd name="connsiteY6" fmla="*/ 976192 h 982849"/>
                  <a:gd name="connsiteX7" fmla="*/ 746005 w 747355"/>
                  <a:gd name="connsiteY7" fmla="*/ 936995 h 982849"/>
                  <a:gd name="connsiteX8" fmla="*/ 708041 w 747355"/>
                  <a:gd name="connsiteY8" fmla="*/ 938732 h 982849"/>
                  <a:gd name="connsiteX9" fmla="*/ 708041 w 747355"/>
                  <a:gd name="connsiteY9" fmla="*/ 900916 h 982849"/>
                  <a:gd name="connsiteX10" fmla="*/ 746005 w 747355"/>
                  <a:gd name="connsiteY10" fmla="*/ 899252 h 982849"/>
                  <a:gd name="connsiteX11" fmla="*/ 746005 w 747355"/>
                  <a:gd name="connsiteY11" fmla="*/ 936995 h 982849"/>
                  <a:gd name="connsiteX12" fmla="*/ 315418 w 747355"/>
                  <a:gd name="connsiteY12" fmla="*/ 667458 h 982849"/>
                  <a:gd name="connsiteX13" fmla="*/ 315418 w 747355"/>
                  <a:gd name="connsiteY13" fmla="*/ 629494 h 982849"/>
                  <a:gd name="connsiteX14" fmla="*/ 353382 w 747355"/>
                  <a:gd name="connsiteY14" fmla="*/ 629494 h 982849"/>
                  <a:gd name="connsiteX15" fmla="*/ 353382 w 747355"/>
                  <a:gd name="connsiteY15" fmla="*/ 667458 h 982849"/>
                  <a:gd name="connsiteX16" fmla="*/ 315418 w 747355"/>
                  <a:gd name="connsiteY16" fmla="*/ 667458 h 982849"/>
                  <a:gd name="connsiteX17" fmla="*/ 353382 w 747355"/>
                  <a:gd name="connsiteY17" fmla="*/ 668756 h 982849"/>
                  <a:gd name="connsiteX18" fmla="*/ 353382 w 747355"/>
                  <a:gd name="connsiteY18" fmla="*/ 706720 h 982849"/>
                  <a:gd name="connsiteX19" fmla="*/ 315418 w 747355"/>
                  <a:gd name="connsiteY19" fmla="*/ 706720 h 982849"/>
                  <a:gd name="connsiteX20" fmla="*/ 315418 w 747355"/>
                  <a:gd name="connsiteY20" fmla="*/ 668756 h 982849"/>
                  <a:gd name="connsiteX21" fmla="*/ 353382 w 747355"/>
                  <a:gd name="connsiteY21" fmla="*/ 668756 h 982849"/>
                  <a:gd name="connsiteX22" fmla="*/ 392644 w 747355"/>
                  <a:gd name="connsiteY22" fmla="*/ 354660 h 982849"/>
                  <a:gd name="connsiteX23" fmla="*/ 392644 w 747355"/>
                  <a:gd name="connsiteY23" fmla="*/ 392623 h 982849"/>
                  <a:gd name="connsiteX24" fmla="*/ 354680 w 747355"/>
                  <a:gd name="connsiteY24" fmla="*/ 392623 h 982849"/>
                  <a:gd name="connsiteX25" fmla="*/ 354680 w 747355"/>
                  <a:gd name="connsiteY25" fmla="*/ 354660 h 982849"/>
                  <a:gd name="connsiteX26" fmla="*/ 392644 w 747355"/>
                  <a:gd name="connsiteY26" fmla="*/ 354660 h 982849"/>
                  <a:gd name="connsiteX27" fmla="*/ 354680 w 747355"/>
                  <a:gd name="connsiteY27" fmla="*/ 353361 h 982849"/>
                  <a:gd name="connsiteX28" fmla="*/ 354680 w 747355"/>
                  <a:gd name="connsiteY28" fmla="*/ 315397 h 982849"/>
                  <a:gd name="connsiteX29" fmla="*/ 392644 w 747355"/>
                  <a:gd name="connsiteY29" fmla="*/ 315397 h 982849"/>
                  <a:gd name="connsiteX30" fmla="*/ 392644 w 747355"/>
                  <a:gd name="connsiteY30" fmla="*/ 353361 h 982849"/>
                  <a:gd name="connsiteX31" fmla="*/ 354680 w 747355"/>
                  <a:gd name="connsiteY31" fmla="*/ 353361 h 982849"/>
                  <a:gd name="connsiteX32" fmla="*/ 392644 w 747355"/>
                  <a:gd name="connsiteY32" fmla="*/ 393919 h 982849"/>
                  <a:gd name="connsiteX33" fmla="*/ 392644 w 747355"/>
                  <a:gd name="connsiteY33" fmla="*/ 431883 h 982849"/>
                  <a:gd name="connsiteX34" fmla="*/ 354680 w 747355"/>
                  <a:gd name="connsiteY34" fmla="*/ 431883 h 982849"/>
                  <a:gd name="connsiteX35" fmla="*/ 354680 w 747355"/>
                  <a:gd name="connsiteY35" fmla="*/ 393919 h 982849"/>
                  <a:gd name="connsiteX36" fmla="*/ 392644 w 747355"/>
                  <a:gd name="connsiteY36" fmla="*/ 393919 h 982849"/>
                  <a:gd name="connsiteX37" fmla="*/ 392644 w 747355"/>
                  <a:gd name="connsiteY37" fmla="*/ 433181 h 982849"/>
                  <a:gd name="connsiteX38" fmla="*/ 392644 w 747355"/>
                  <a:gd name="connsiteY38" fmla="*/ 471145 h 982849"/>
                  <a:gd name="connsiteX39" fmla="*/ 354680 w 747355"/>
                  <a:gd name="connsiteY39" fmla="*/ 471145 h 982849"/>
                  <a:gd name="connsiteX40" fmla="*/ 354680 w 747355"/>
                  <a:gd name="connsiteY40" fmla="*/ 433181 h 982849"/>
                  <a:gd name="connsiteX41" fmla="*/ 392644 w 747355"/>
                  <a:gd name="connsiteY41" fmla="*/ 433181 h 982849"/>
                  <a:gd name="connsiteX42" fmla="*/ 392644 w 747355"/>
                  <a:gd name="connsiteY42" fmla="*/ 472446 h 982849"/>
                  <a:gd name="connsiteX43" fmla="*/ 392644 w 747355"/>
                  <a:gd name="connsiteY43" fmla="*/ 510412 h 982849"/>
                  <a:gd name="connsiteX44" fmla="*/ 354680 w 747355"/>
                  <a:gd name="connsiteY44" fmla="*/ 510412 h 982849"/>
                  <a:gd name="connsiteX45" fmla="*/ 354680 w 747355"/>
                  <a:gd name="connsiteY45" fmla="*/ 472446 h 982849"/>
                  <a:gd name="connsiteX46" fmla="*/ 392644 w 747355"/>
                  <a:gd name="connsiteY46" fmla="*/ 472446 h 982849"/>
                  <a:gd name="connsiteX47" fmla="*/ 392644 w 747355"/>
                  <a:gd name="connsiteY47" fmla="*/ 511708 h 982849"/>
                  <a:gd name="connsiteX48" fmla="*/ 392644 w 747355"/>
                  <a:gd name="connsiteY48" fmla="*/ 549671 h 982849"/>
                  <a:gd name="connsiteX49" fmla="*/ 354680 w 747355"/>
                  <a:gd name="connsiteY49" fmla="*/ 549671 h 982849"/>
                  <a:gd name="connsiteX50" fmla="*/ 354680 w 747355"/>
                  <a:gd name="connsiteY50" fmla="*/ 511708 h 982849"/>
                  <a:gd name="connsiteX51" fmla="*/ 392644 w 747355"/>
                  <a:gd name="connsiteY51" fmla="*/ 511708 h 982849"/>
                  <a:gd name="connsiteX52" fmla="*/ 392644 w 747355"/>
                  <a:gd name="connsiteY52" fmla="*/ 550970 h 982849"/>
                  <a:gd name="connsiteX53" fmla="*/ 392644 w 747355"/>
                  <a:gd name="connsiteY53" fmla="*/ 588933 h 982849"/>
                  <a:gd name="connsiteX54" fmla="*/ 354680 w 747355"/>
                  <a:gd name="connsiteY54" fmla="*/ 588933 h 982849"/>
                  <a:gd name="connsiteX55" fmla="*/ 354680 w 747355"/>
                  <a:gd name="connsiteY55" fmla="*/ 550970 h 982849"/>
                  <a:gd name="connsiteX56" fmla="*/ 392644 w 747355"/>
                  <a:gd name="connsiteY56" fmla="*/ 550970 h 982849"/>
                  <a:gd name="connsiteX57" fmla="*/ 392644 w 747355"/>
                  <a:gd name="connsiteY57" fmla="*/ 590232 h 982849"/>
                  <a:gd name="connsiteX58" fmla="*/ 392644 w 747355"/>
                  <a:gd name="connsiteY58" fmla="*/ 628193 h 982849"/>
                  <a:gd name="connsiteX59" fmla="*/ 354680 w 747355"/>
                  <a:gd name="connsiteY59" fmla="*/ 628193 h 982849"/>
                  <a:gd name="connsiteX60" fmla="*/ 354680 w 747355"/>
                  <a:gd name="connsiteY60" fmla="*/ 590232 h 982849"/>
                  <a:gd name="connsiteX61" fmla="*/ 392644 w 747355"/>
                  <a:gd name="connsiteY61" fmla="*/ 590232 h 982849"/>
                  <a:gd name="connsiteX62" fmla="*/ 393942 w 747355"/>
                  <a:gd name="connsiteY62" fmla="*/ 590232 h 982849"/>
                  <a:gd name="connsiteX63" fmla="*/ 431906 w 747355"/>
                  <a:gd name="connsiteY63" fmla="*/ 590232 h 982849"/>
                  <a:gd name="connsiteX64" fmla="*/ 431906 w 747355"/>
                  <a:gd name="connsiteY64" fmla="*/ 628193 h 982849"/>
                  <a:gd name="connsiteX65" fmla="*/ 393942 w 747355"/>
                  <a:gd name="connsiteY65" fmla="*/ 628193 h 982849"/>
                  <a:gd name="connsiteX66" fmla="*/ 393942 w 747355"/>
                  <a:gd name="connsiteY66" fmla="*/ 590232 h 982849"/>
                  <a:gd name="connsiteX67" fmla="*/ 393942 w 747355"/>
                  <a:gd name="connsiteY67" fmla="*/ 588933 h 982849"/>
                  <a:gd name="connsiteX68" fmla="*/ 393942 w 747355"/>
                  <a:gd name="connsiteY68" fmla="*/ 550970 h 982849"/>
                  <a:gd name="connsiteX69" fmla="*/ 431906 w 747355"/>
                  <a:gd name="connsiteY69" fmla="*/ 550970 h 982849"/>
                  <a:gd name="connsiteX70" fmla="*/ 431906 w 747355"/>
                  <a:gd name="connsiteY70" fmla="*/ 588933 h 982849"/>
                  <a:gd name="connsiteX71" fmla="*/ 393942 w 747355"/>
                  <a:gd name="connsiteY71" fmla="*/ 588933 h 982849"/>
                  <a:gd name="connsiteX72" fmla="*/ 393942 w 747355"/>
                  <a:gd name="connsiteY72" fmla="*/ 549671 h 982849"/>
                  <a:gd name="connsiteX73" fmla="*/ 393942 w 747355"/>
                  <a:gd name="connsiteY73" fmla="*/ 511708 h 982849"/>
                  <a:gd name="connsiteX74" fmla="*/ 431906 w 747355"/>
                  <a:gd name="connsiteY74" fmla="*/ 511708 h 982849"/>
                  <a:gd name="connsiteX75" fmla="*/ 431906 w 747355"/>
                  <a:gd name="connsiteY75" fmla="*/ 549671 h 982849"/>
                  <a:gd name="connsiteX76" fmla="*/ 393942 w 747355"/>
                  <a:gd name="connsiteY76" fmla="*/ 549671 h 982849"/>
                  <a:gd name="connsiteX77" fmla="*/ 393942 w 747355"/>
                  <a:gd name="connsiteY77" fmla="*/ 510409 h 982849"/>
                  <a:gd name="connsiteX78" fmla="*/ 393942 w 747355"/>
                  <a:gd name="connsiteY78" fmla="*/ 472443 h 982849"/>
                  <a:gd name="connsiteX79" fmla="*/ 431906 w 747355"/>
                  <a:gd name="connsiteY79" fmla="*/ 472443 h 982849"/>
                  <a:gd name="connsiteX80" fmla="*/ 431906 w 747355"/>
                  <a:gd name="connsiteY80" fmla="*/ 510409 h 982849"/>
                  <a:gd name="connsiteX81" fmla="*/ 393942 w 747355"/>
                  <a:gd name="connsiteY81" fmla="*/ 510409 h 982849"/>
                  <a:gd name="connsiteX82" fmla="*/ 393942 w 747355"/>
                  <a:gd name="connsiteY82" fmla="*/ 471147 h 982849"/>
                  <a:gd name="connsiteX83" fmla="*/ 393942 w 747355"/>
                  <a:gd name="connsiteY83" fmla="*/ 433184 h 982849"/>
                  <a:gd name="connsiteX84" fmla="*/ 431906 w 747355"/>
                  <a:gd name="connsiteY84" fmla="*/ 433184 h 982849"/>
                  <a:gd name="connsiteX85" fmla="*/ 431906 w 747355"/>
                  <a:gd name="connsiteY85" fmla="*/ 471147 h 982849"/>
                  <a:gd name="connsiteX86" fmla="*/ 393942 w 747355"/>
                  <a:gd name="connsiteY86" fmla="*/ 471147 h 982849"/>
                  <a:gd name="connsiteX87" fmla="*/ 393942 w 747355"/>
                  <a:gd name="connsiteY87" fmla="*/ 431883 h 982849"/>
                  <a:gd name="connsiteX88" fmla="*/ 393942 w 747355"/>
                  <a:gd name="connsiteY88" fmla="*/ 393919 h 982849"/>
                  <a:gd name="connsiteX89" fmla="*/ 431906 w 747355"/>
                  <a:gd name="connsiteY89" fmla="*/ 393919 h 982849"/>
                  <a:gd name="connsiteX90" fmla="*/ 431906 w 747355"/>
                  <a:gd name="connsiteY90" fmla="*/ 431883 h 982849"/>
                  <a:gd name="connsiteX91" fmla="*/ 393942 w 747355"/>
                  <a:gd name="connsiteY91" fmla="*/ 431883 h 982849"/>
                  <a:gd name="connsiteX92" fmla="*/ 393942 w 747355"/>
                  <a:gd name="connsiteY92" fmla="*/ 392621 h 982849"/>
                  <a:gd name="connsiteX93" fmla="*/ 393942 w 747355"/>
                  <a:gd name="connsiteY93" fmla="*/ 354657 h 982849"/>
                  <a:gd name="connsiteX94" fmla="*/ 431906 w 747355"/>
                  <a:gd name="connsiteY94" fmla="*/ 354657 h 982849"/>
                  <a:gd name="connsiteX95" fmla="*/ 431906 w 747355"/>
                  <a:gd name="connsiteY95" fmla="*/ 392621 h 982849"/>
                  <a:gd name="connsiteX96" fmla="*/ 393942 w 747355"/>
                  <a:gd name="connsiteY96" fmla="*/ 392621 h 982849"/>
                  <a:gd name="connsiteX97" fmla="*/ 393942 w 747355"/>
                  <a:gd name="connsiteY97" fmla="*/ 353361 h 982849"/>
                  <a:gd name="connsiteX98" fmla="*/ 393942 w 747355"/>
                  <a:gd name="connsiteY98" fmla="*/ 315397 h 982849"/>
                  <a:gd name="connsiteX99" fmla="*/ 431906 w 747355"/>
                  <a:gd name="connsiteY99" fmla="*/ 315397 h 982849"/>
                  <a:gd name="connsiteX100" fmla="*/ 431906 w 747355"/>
                  <a:gd name="connsiteY100" fmla="*/ 353361 h 982849"/>
                  <a:gd name="connsiteX101" fmla="*/ 393942 w 747355"/>
                  <a:gd name="connsiteY101" fmla="*/ 353361 h 982849"/>
                  <a:gd name="connsiteX102" fmla="*/ 393942 w 747355"/>
                  <a:gd name="connsiteY102" fmla="*/ 314099 h 982849"/>
                  <a:gd name="connsiteX103" fmla="*/ 393942 w 747355"/>
                  <a:gd name="connsiteY103" fmla="*/ 276135 h 982849"/>
                  <a:gd name="connsiteX104" fmla="*/ 431906 w 747355"/>
                  <a:gd name="connsiteY104" fmla="*/ 276135 h 982849"/>
                  <a:gd name="connsiteX105" fmla="*/ 431906 w 747355"/>
                  <a:gd name="connsiteY105" fmla="*/ 314099 h 982849"/>
                  <a:gd name="connsiteX106" fmla="*/ 393942 w 747355"/>
                  <a:gd name="connsiteY106" fmla="*/ 314099 h 982849"/>
                  <a:gd name="connsiteX107" fmla="*/ 392644 w 747355"/>
                  <a:gd name="connsiteY107" fmla="*/ 314099 h 982849"/>
                  <a:gd name="connsiteX108" fmla="*/ 354680 w 747355"/>
                  <a:gd name="connsiteY108" fmla="*/ 314099 h 982849"/>
                  <a:gd name="connsiteX109" fmla="*/ 354680 w 747355"/>
                  <a:gd name="connsiteY109" fmla="*/ 276135 h 982849"/>
                  <a:gd name="connsiteX110" fmla="*/ 392644 w 747355"/>
                  <a:gd name="connsiteY110" fmla="*/ 276135 h 982849"/>
                  <a:gd name="connsiteX111" fmla="*/ 392644 w 747355"/>
                  <a:gd name="connsiteY111" fmla="*/ 314099 h 982849"/>
                  <a:gd name="connsiteX112" fmla="*/ 353382 w 747355"/>
                  <a:gd name="connsiteY112" fmla="*/ 314099 h 982849"/>
                  <a:gd name="connsiteX113" fmla="*/ 315418 w 747355"/>
                  <a:gd name="connsiteY113" fmla="*/ 314099 h 982849"/>
                  <a:gd name="connsiteX114" fmla="*/ 315418 w 747355"/>
                  <a:gd name="connsiteY114" fmla="*/ 276135 h 982849"/>
                  <a:gd name="connsiteX115" fmla="*/ 353382 w 747355"/>
                  <a:gd name="connsiteY115" fmla="*/ 276135 h 982849"/>
                  <a:gd name="connsiteX116" fmla="*/ 353382 w 747355"/>
                  <a:gd name="connsiteY116" fmla="*/ 314099 h 982849"/>
                  <a:gd name="connsiteX117" fmla="*/ 353382 w 747355"/>
                  <a:gd name="connsiteY117" fmla="*/ 315397 h 982849"/>
                  <a:gd name="connsiteX118" fmla="*/ 353382 w 747355"/>
                  <a:gd name="connsiteY118" fmla="*/ 353361 h 982849"/>
                  <a:gd name="connsiteX119" fmla="*/ 315418 w 747355"/>
                  <a:gd name="connsiteY119" fmla="*/ 353361 h 982849"/>
                  <a:gd name="connsiteX120" fmla="*/ 315418 w 747355"/>
                  <a:gd name="connsiteY120" fmla="*/ 315397 h 982849"/>
                  <a:gd name="connsiteX121" fmla="*/ 353382 w 747355"/>
                  <a:gd name="connsiteY121" fmla="*/ 315397 h 982849"/>
                  <a:gd name="connsiteX122" fmla="*/ 353382 w 747355"/>
                  <a:gd name="connsiteY122" fmla="*/ 354660 h 982849"/>
                  <a:gd name="connsiteX123" fmla="*/ 353382 w 747355"/>
                  <a:gd name="connsiteY123" fmla="*/ 392623 h 982849"/>
                  <a:gd name="connsiteX124" fmla="*/ 315418 w 747355"/>
                  <a:gd name="connsiteY124" fmla="*/ 392623 h 982849"/>
                  <a:gd name="connsiteX125" fmla="*/ 315418 w 747355"/>
                  <a:gd name="connsiteY125" fmla="*/ 354660 h 982849"/>
                  <a:gd name="connsiteX126" fmla="*/ 353382 w 747355"/>
                  <a:gd name="connsiteY126" fmla="*/ 354660 h 982849"/>
                  <a:gd name="connsiteX127" fmla="*/ 353382 w 747355"/>
                  <a:gd name="connsiteY127" fmla="*/ 393919 h 982849"/>
                  <a:gd name="connsiteX128" fmla="*/ 353382 w 747355"/>
                  <a:gd name="connsiteY128" fmla="*/ 431883 h 982849"/>
                  <a:gd name="connsiteX129" fmla="*/ 315418 w 747355"/>
                  <a:gd name="connsiteY129" fmla="*/ 431883 h 982849"/>
                  <a:gd name="connsiteX130" fmla="*/ 315418 w 747355"/>
                  <a:gd name="connsiteY130" fmla="*/ 393919 h 982849"/>
                  <a:gd name="connsiteX131" fmla="*/ 353382 w 747355"/>
                  <a:gd name="connsiteY131" fmla="*/ 393919 h 982849"/>
                  <a:gd name="connsiteX132" fmla="*/ 353382 w 747355"/>
                  <a:gd name="connsiteY132" fmla="*/ 433181 h 982849"/>
                  <a:gd name="connsiteX133" fmla="*/ 353382 w 747355"/>
                  <a:gd name="connsiteY133" fmla="*/ 471145 h 982849"/>
                  <a:gd name="connsiteX134" fmla="*/ 315418 w 747355"/>
                  <a:gd name="connsiteY134" fmla="*/ 471145 h 982849"/>
                  <a:gd name="connsiteX135" fmla="*/ 315418 w 747355"/>
                  <a:gd name="connsiteY135" fmla="*/ 433181 h 982849"/>
                  <a:gd name="connsiteX136" fmla="*/ 353382 w 747355"/>
                  <a:gd name="connsiteY136" fmla="*/ 433181 h 982849"/>
                  <a:gd name="connsiteX137" fmla="*/ 353382 w 747355"/>
                  <a:gd name="connsiteY137" fmla="*/ 472446 h 982849"/>
                  <a:gd name="connsiteX138" fmla="*/ 353382 w 747355"/>
                  <a:gd name="connsiteY138" fmla="*/ 510412 h 982849"/>
                  <a:gd name="connsiteX139" fmla="*/ 315418 w 747355"/>
                  <a:gd name="connsiteY139" fmla="*/ 510412 h 982849"/>
                  <a:gd name="connsiteX140" fmla="*/ 315418 w 747355"/>
                  <a:gd name="connsiteY140" fmla="*/ 472446 h 982849"/>
                  <a:gd name="connsiteX141" fmla="*/ 353382 w 747355"/>
                  <a:gd name="connsiteY141" fmla="*/ 472446 h 982849"/>
                  <a:gd name="connsiteX142" fmla="*/ 353382 w 747355"/>
                  <a:gd name="connsiteY142" fmla="*/ 511708 h 982849"/>
                  <a:gd name="connsiteX143" fmla="*/ 353382 w 747355"/>
                  <a:gd name="connsiteY143" fmla="*/ 549671 h 982849"/>
                  <a:gd name="connsiteX144" fmla="*/ 315418 w 747355"/>
                  <a:gd name="connsiteY144" fmla="*/ 549671 h 982849"/>
                  <a:gd name="connsiteX145" fmla="*/ 315418 w 747355"/>
                  <a:gd name="connsiteY145" fmla="*/ 511708 h 982849"/>
                  <a:gd name="connsiteX146" fmla="*/ 353382 w 747355"/>
                  <a:gd name="connsiteY146" fmla="*/ 511708 h 982849"/>
                  <a:gd name="connsiteX147" fmla="*/ 353382 w 747355"/>
                  <a:gd name="connsiteY147" fmla="*/ 550970 h 982849"/>
                  <a:gd name="connsiteX148" fmla="*/ 353382 w 747355"/>
                  <a:gd name="connsiteY148" fmla="*/ 588933 h 982849"/>
                  <a:gd name="connsiteX149" fmla="*/ 315418 w 747355"/>
                  <a:gd name="connsiteY149" fmla="*/ 588933 h 982849"/>
                  <a:gd name="connsiteX150" fmla="*/ 315418 w 747355"/>
                  <a:gd name="connsiteY150" fmla="*/ 550970 h 982849"/>
                  <a:gd name="connsiteX151" fmla="*/ 353382 w 747355"/>
                  <a:gd name="connsiteY151" fmla="*/ 550970 h 982849"/>
                  <a:gd name="connsiteX152" fmla="*/ 353382 w 747355"/>
                  <a:gd name="connsiteY152" fmla="*/ 590232 h 982849"/>
                  <a:gd name="connsiteX153" fmla="*/ 353382 w 747355"/>
                  <a:gd name="connsiteY153" fmla="*/ 628193 h 982849"/>
                  <a:gd name="connsiteX154" fmla="*/ 315418 w 747355"/>
                  <a:gd name="connsiteY154" fmla="*/ 628193 h 982849"/>
                  <a:gd name="connsiteX155" fmla="*/ 315418 w 747355"/>
                  <a:gd name="connsiteY155" fmla="*/ 590232 h 982849"/>
                  <a:gd name="connsiteX156" fmla="*/ 353382 w 747355"/>
                  <a:gd name="connsiteY156" fmla="*/ 590232 h 982849"/>
                  <a:gd name="connsiteX157" fmla="*/ 354680 w 747355"/>
                  <a:gd name="connsiteY157" fmla="*/ 629491 h 982849"/>
                  <a:gd name="connsiteX158" fmla="*/ 392644 w 747355"/>
                  <a:gd name="connsiteY158" fmla="*/ 629491 h 982849"/>
                  <a:gd name="connsiteX159" fmla="*/ 392644 w 747355"/>
                  <a:gd name="connsiteY159" fmla="*/ 667455 h 982849"/>
                  <a:gd name="connsiteX160" fmla="*/ 354680 w 747355"/>
                  <a:gd name="connsiteY160" fmla="*/ 667455 h 982849"/>
                  <a:gd name="connsiteX161" fmla="*/ 354680 w 747355"/>
                  <a:gd name="connsiteY161" fmla="*/ 629491 h 982849"/>
                  <a:gd name="connsiteX162" fmla="*/ 393942 w 747355"/>
                  <a:gd name="connsiteY162" fmla="*/ 629491 h 982849"/>
                  <a:gd name="connsiteX163" fmla="*/ 431906 w 747355"/>
                  <a:gd name="connsiteY163" fmla="*/ 629491 h 982849"/>
                  <a:gd name="connsiteX164" fmla="*/ 431906 w 747355"/>
                  <a:gd name="connsiteY164" fmla="*/ 667455 h 982849"/>
                  <a:gd name="connsiteX165" fmla="*/ 393942 w 747355"/>
                  <a:gd name="connsiteY165" fmla="*/ 667455 h 982849"/>
                  <a:gd name="connsiteX166" fmla="*/ 393942 w 747355"/>
                  <a:gd name="connsiteY166" fmla="*/ 629491 h 982849"/>
                  <a:gd name="connsiteX167" fmla="*/ 433207 w 747355"/>
                  <a:gd name="connsiteY167" fmla="*/ 629491 h 982849"/>
                  <a:gd name="connsiteX168" fmla="*/ 471168 w 747355"/>
                  <a:gd name="connsiteY168" fmla="*/ 629491 h 982849"/>
                  <a:gd name="connsiteX169" fmla="*/ 471168 w 747355"/>
                  <a:gd name="connsiteY169" fmla="*/ 667455 h 982849"/>
                  <a:gd name="connsiteX170" fmla="*/ 433207 w 747355"/>
                  <a:gd name="connsiteY170" fmla="*/ 667455 h 982849"/>
                  <a:gd name="connsiteX171" fmla="*/ 433207 w 747355"/>
                  <a:gd name="connsiteY171" fmla="*/ 629491 h 982849"/>
                  <a:gd name="connsiteX172" fmla="*/ 433207 w 747355"/>
                  <a:gd name="connsiteY172" fmla="*/ 628193 h 982849"/>
                  <a:gd name="connsiteX173" fmla="*/ 433207 w 747355"/>
                  <a:gd name="connsiteY173" fmla="*/ 590232 h 982849"/>
                  <a:gd name="connsiteX174" fmla="*/ 471168 w 747355"/>
                  <a:gd name="connsiteY174" fmla="*/ 590232 h 982849"/>
                  <a:gd name="connsiteX175" fmla="*/ 471168 w 747355"/>
                  <a:gd name="connsiteY175" fmla="*/ 628193 h 982849"/>
                  <a:gd name="connsiteX176" fmla="*/ 433207 w 747355"/>
                  <a:gd name="connsiteY176" fmla="*/ 628193 h 982849"/>
                  <a:gd name="connsiteX177" fmla="*/ 433207 w 747355"/>
                  <a:gd name="connsiteY177" fmla="*/ 588933 h 982849"/>
                  <a:gd name="connsiteX178" fmla="*/ 433207 w 747355"/>
                  <a:gd name="connsiteY178" fmla="*/ 550970 h 982849"/>
                  <a:gd name="connsiteX179" fmla="*/ 471168 w 747355"/>
                  <a:gd name="connsiteY179" fmla="*/ 550970 h 982849"/>
                  <a:gd name="connsiteX180" fmla="*/ 471168 w 747355"/>
                  <a:gd name="connsiteY180" fmla="*/ 588933 h 982849"/>
                  <a:gd name="connsiteX181" fmla="*/ 433207 w 747355"/>
                  <a:gd name="connsiteY181" fmla="*/ 588933 h 982849"/>
                  <a:gd name="connsiteX182" fmla="*/ 433207 w 747355"/>
                  <a:gd name="connsiteY182" fmla="*/ 549671 h 982849"/>
                  <a:gd name="connsiteX183" fmla="*/ 433207 w 747355"/>
                  <a:gd name="connsiteY183" fmla="*/ 511708 h 982849"/>
                  <a:gd name="connsiteX184" fmla="*/ 471168 w 747355"/>
                  <a:gd name="connsiteY184" fmla="*/ 511708 h 982849"/>
                  <a:gd name="connsiteX185" fmla="*/ 471168 w 747355"/>
                  <a:gd name="connsiteY185" fmla="*/ 549671 h 982849"/>
                  <a:gd name="connsiteX186" fmla="*/ 433207 w 747355"/>
                  <a:gd name="connsiteY186" fmla="*/ 549671 h 982849"/>
                  <a:gd name="connsiteX187" fmla="*/ 433207 w 747355"/>
                  <a:gd name="connsiteY187" fmla="*/ 510409 h 982849"/>
                  <a:gd name="connsiteX188" fmla="*/ 433207 w 747355"/>
                  <a:gd name="connsiteY188" fmla="*/ 472443 h 982849"/>
                  <a:gd name="connsiteX189" fmla="*/ 471168 w 747355"/>
                  <a:gd name="connsiteY189" fmla="*/ 472443 h 982849"/>
                  <a:gd name="connsiteX190" fmla="*/ 471168 w 747355"/>
                  <a:gd name="connsiteY190" fmla="*/ 510409 h 982849"/>
                  <a:gd name="connsiteX191" fmla="*/ 433207 w 747355"/>
                  <a:gd name="connsiteY191" fmla="*/ 510409 h 982849"/>
                  <a:gd name="connsiteX192" fmla="*/ 433207 w 747355"/>
                  <a:gd name="connsiteY192" fmla="*/ 471147 h 982849"/>
                  <a:gd name="connsiteX193" fmla="*/ 433207 w 747355"/>
                  <a:gd name="connsiteY193" fmla="*/ 433184 h 982849"/>
                  <a:gd name="connsiteX194" fmla="*/ 471168 w 747355"/>
                  <a:gd name="connsiteY194" fmla="*/ 433184 h 982849"/>
                  <a:gd name="connsiteX195" fmla="*/ 471168 w 747355"/>
                  <a:gd name="connsiteY195" fmla="*/ 471147 h 982849"/>
                  <a:gd name="connsiteX196" fmla="*/ 433207 w 747355"/>
                  <a:gd name="connsiteY196" fmla="*/ 471147 h 982849"/>
                  <a:gd name="connsiteX197" fmla="*/ 433207 w 747355"/>
                  <a:gd name="connsiteY197" fmla="*/ 431883 h 982849"/>
                  <a:gd name="connsiteX198" fmla="*/ 433207 w 747355"/>
                  <a:gd name="connsiteY198" fmla="*/ 393919 h 982849"/>
                  <a:gd name="connsiteX199" fmla="*/ 471168 w 747355"/>
                  <a:gd name="connsiteY199" fmla="*/ 393919 h 982849"/>
                  <a:gd name="connsiteX200" fmla="*/ 471168 w 747355"/>
                  <a:gd name="connsiteY200" fmla="*/ 431883 h 982849"/>
                  <a:gd name="connsiteX201" fmla="*/ 433207 w 747355"/>
                  <a:gd name="connsiteY201" fmla="*/ 431883 h 982849"/>
                  <a:gd name="connsiteX202" fmla="*/ 433207 w 747355"/>
                  <a:gd name="connsiteY202" fmla="*/ 392621 h 982849"/>
                  <a:gd name="connsiteX203" fmla="*/ 433207 w 747355"/>
                  <a:gd name="connsiteY203" fmla="*/ 354657 h 982849"/>
                  <a:gd name="connsiteX204" fmla="*/ 471168 w 747355"/>
                  <a:gd name="connsiteY204" fmla="*/ 354657 h 982849"/>
                  <a:gd name="connsiteX205" fmla="*/ 471168 w 747355"/>
                  <a:gd name="connsiteY205" fmla="*/ 392621 h 982849"/>
                  <a:gd name="connsiteX206" fmla="*/ 433207 w 747355"/>
                  <a:gd name="connsiteY206" fmla="*/ 392621 h 982849"/>
                  <a:gd name="connsiteX207" fmla="*/ 433207 w 747355"/>
                  <a:gd name="connsiteY207" fmla="*/ 353361 h 982849"/>
                  <a:gd name="connsiteX208" fmla="*/ 433207 w 747355"/>
                  <a:gd name="connsiteY208" fmla="*/ 315397 h 982849"/>
                  <a:gd name="connsiteX209" fmla="*/ 471168 w 747355"/>
                  <a:gd name="connsiteY209" fmla="*/ 315397 h 982849"/>
                  <a:gd name="connsiteX210" fmla="*/ 471168 w 747355"/>
                  <a:gd name="connsiteY210" fmla="*/ 353361 h 982849"/>
                  <a:gd name="connsiteX211" fmla="*/ 433207 w 747355"/>
                  <a:gd name="connsiteY211" fmla="*/ 353361 h 982849"/>
                  <a:gd name="connsiteX212" fmla="*/ 433207 w 747355"/>
                  <a:gd name="connsiteY212" fmla="*/ 314099 h 982849"/>
                  <a:gd name="connsiteX213" fmla="*/ 433207 w 747355"/>
                  <a:gd name="connsiteY213" fmla="*/ 276135 h 982849"/>
                  <a:gd name="connsiteX214" fmla="*/ 471168 w 747355"/>
                  <a:gd name="connsiteY214" fmla="*/ 276135 h 982849"/>
                  <a:gd name="connsiteX215" fmla="*/ 471168 w 747355"/>
                  <a:gd name="connsiteY215" fmla="*/ 314099 h 982849"/>
                  <a:gd name="connsiteX216" fmla="*/ 433207 w 747355"/>
                  <a:gd name="connsiteY216" fmla="*/ 314099 h 982849"/>
                  <a:gd name="connsiteX217" fmla="*/ 433207 w 747355"/>
                  <a:gd name="connsiteY217" fmla="*/ 274834 h 982849"/>
                  <a:gd name="connsiteX218" fmla="*/ 433207 w 747355"/>
                  <a:gd name="connsiteY218" fmla="*/ 236871 h 982849"/>
                  <a:gd name="connsiteX219" fmla="*/ 471168 w 747355"/>
                  <a:gd name="connsiteY219" fmla="*/ 236871 h 982849"/>
                  <a:gd name="connsiteX220" fmla="*/ 471168 w 747355"/>
                  <a:gd name="connsiteY220" fmla="*/ 274834 h 982849"/>
                  <a:gd name="connsiteX221" fmla="*/ 433207 w 747355"/>
                  <a:gd name="connsiteY221" fmla="*/ 274834 h 982849"/>
                  <a:gd name="connsiteX222" fmla="*/ 431909 w 747355"/>
                  <a:gd name="connsiteY222" fmla="*/ 274834 h 982849"/>
                  <a:gd name="connsiteX223" fmla="*/ 393945 w 747355"/>
                  <a:gd name="connsiteY223" fmla="*/ 274834 h 982849"/>
                  <a:gd name="connsiteX224" fmla="*/ 393945 w 747355"/>
                  <a:gd name="connsiteY224" fmla="*/ 236871 h 982849"/>
                  <a:gd name="connsiteX225" fmla="*/ 431909 w 747355"/>
                  <a:gd name="connsiteY225" fmla="*/ 236871 h 982849"/>
                  <a:gd name="connsiteX226" fmla="*/ 431909 w 747355"/>
                  <a:gd name="connsiteY226" fmla="*/ 274834 h 982849"/>
                  <a:gd name="connsiteX227" fmla="*/ 392644 w 747355"/>
                  <a:gd name="connsiteY227" fmla="*/ 274834 h 982849"/>
                  <a:gd name="connsiteX228" fmla="*/ 354680 w 747355"/>
                  <a:gd name="connsiteY228" fmla="*/ 274834 h 982849"/>
                  <a:gd name="connsiteX229" fmla="*/ 354680 w 747355"/>
                  <a:gd name="connsiteY229" fmla="*/ 236871 h 982849"/>
                  <a:gd name="connsiteX230" fmla="*/ 392644 w 747355"/>
                  <a:gd name="connsiteY230" fmla="*/ 236871 h 982849"/>
                  <a:gd name="connsiteX231" fmla="*/ 392644 w 747355"/>
                  <a:gd name="connsiteY231" fmla="*/ 274834 h 982849"/>
                  <a:gd name="connsiteX232" fmla="*/ 353382 w 747355"/>
                  <a:gd name="connsiteY232" fmla="*/ 274834 h 982849"/>
                  <a:gd name="connsiteX233" fmla="*/ 315418 w 747355"/>
                  <a:gd name="connsiteY233" fmla="*/ 274834 h 982849"/>
                  <a:gd name="connsiteX234" fmla="*/ 315418 w 747355"/>
                  <a:gd name="connsiteY234" fmla="*/ 236871 h 982849"/>
                  <a:gd name="connsiteX235" fmla="*/ 353382 w 747355"/>
                  <a:gd name="connsiteY235" fmla="*/ 236871 h 982849"/>
                  <a:gd name="connsiteX236" fmla="*/ 353382 w 747355"/>
                  <a:gd name="connsiteY236" fmla="*/ 274834 h 982849"/>
                  <a:gd name="connsiteX237" fmla="*/ 314120 w 747355"/>
                  <a:gd name="connsiteY237" fmla="*/ 274834 h 982849"/>
                  <a:gd name="connsiteX238" fmla="*/ 276156 w 747355"/>
                  <a:gd name="connsiteY238" fmla="*/ 274834 h 982849"/>
                  <a:gd name="connsiteX239" fmla="*/ 276156 w 747355"/>
                  <a:gd name="connsiteY239" fmla="*/ 236871 h 982849"/>
                  <a:gd name="connsiteX240" fmla="*/ 314120 w 747355"/>
                  <a:gd name="connsiteY240" fmla="*/ 236871 h 982849"/>
                  <a:gd name="connsiteX241" fmla="*/ 314120 w 747355"/>
                  <a:gd name="connsiteY241" fmla="*/ 274834 h 982849"/>
                  <a:gd name="connsiteX242" fmla="*/ 314120 w 747355"/>
                  <a:gd name="connsiteY242" fmla="*/ 276133 h 982849"/>
                  <a:gd name="connsiteX243" fmla="*/ 314120 w 747355"/>
                  <a:gd name="connsiteY243" fmla="*/ 314097 h 982849"/>
                  <a:gd name="connsiteX244" fmla="*/ 276156 w 747355"/>
                  <a:gd name="connsiteY244" fmla="*/ 314097 h 982849"/>
                  <a:gd name="connsiteX245" fmla="*/ 276156 w 747355"/>
                  <a:gd name="connsiteY245" fmla="*/ 276133 h 982849"/>
                  <a:gd name="connsiteX246" fmla="*/ 314120 w 747355"/>
                  <a:gd name="connsiteY246" fmla="*/ 276133 h 982849"/>
                  <a:gd name="connsiteX247" fmla="*/ 314120 w 747355"/>
                  <a:gd name="connsiteY247" fmla="*/ 315397 h 982849"/>
                  <a:gd name="connsiteX248" fmla="*/ 314120 w 747355"/>
                  <a:gd name="connsiteY248" fmla="*/ 353361 h 982849"/>
                  <a:gd name="connsiteX249" fmla="*/ 276156 w 747355"/>
                  <a:gd name="connsiteY249" fmla="*/ 353361 h 982849"/>
                  <a:gd name="connsiteX250" fmla="*/ 276156 w 747355"/>
                  <a:gd name="connsiteY250" fmla="*/ 315397 h 982849"/>
                  <a:gd name="connsiteX251" fmla="*/ 314120 w 747355"/>
                  <a:gd name="connsiteY251" fmla="*/ 315397 h 982849"/>
                  <a:gd name="connsiteX252" fmla="*/ 314120 w 747355"/>
                  <a:gd name="connsiteY252" fmla="*/ 354660 h 982849"/>
                  <a:gd name="connsiteX253" fmla="*/ 314120 w 747355"/>
                  <a:gd name="connsiteY253" fmla="*/ 392623 h 982849"/>
                  <a:gd name="connsiteX254" fmla="*/ 276156 w 747355"/>
                  <a:gd name="connsiteY254" fmla="*/ 392623 h 982849"/>
                  <a:gd name="connsiteX255" fmla="*/ 276156 w 747355"/>
                  <a:gd name="connsiteY255" fmla="*/ 354660 h 982849"/>
                  <a:gd name="connsiteX256" fmla="*/ 314120 w 747355"/>
                  <a:gd name="connsiteY256" fmla="*/ 354660 h 982849"/>
                  <a:gd name="connsiteX257" fmla="*/ 314120 w 747355"/>
                  <a:gd name="connsiteY257" fmla="*/ 393919 h 982849"/>
                  <a:gd name="connsiteX258" fmla="*/ 314120 w 747355"/>
                  <a:gd name="connsiteY258" fmla="*/ 431883 h 982849"/>
                  <a:gd name="connsiteX259" fmla="*/ 276156 w 747355"/>
                  <a:gd name="connsiteY259" fmla="*/ 431883 h 982849"/>
                  <a:gd name="connsiteX260" fmla="*/ 276156 w 747355"/>
                  <a:gd name="connsiteY260" fmla="*/ 393919 h 982849"/>
                  <a:gd name="connsiteX261" fmla="*/ 314120 w 747355"/>
                  <a:gd name="connsiteY261" fmla="*/ 393919 h 982849"/>
                  <a:gd name="connsiteX262" fmla="*/ 314120 w 747355"/>
                  <a:gd name="connsiteY262" fmla="*/ 433181 h 982849"/>
                  <a:gd name="connsiteX263" fmla="*/ 314120 w 747355"/>
                  <a:gd name="connsiteY263" fmla="*/ 471145 h 982849"/>
                  <a:gd name="connsiteX264" fmla="*/ 276156 w 747355"/>
                  <a:gd name="connsiteY264" fmla="*/ 471145 h 982849"/>
                  <a:gd name="connsiteX265" fmla="*/ 276156 w 747355"/>
                  <a:gd name="connsiteY265" fmla="*/ 433181 h 982849"/>
                  <a:gd name="connsiteX266" fmla="*/ 314120 w 747355"/>
                  <a:gd name="connsiteY266" fmla="*/ 433181 h 982849"/>
                  <a:gd name="connsiteX267" fmla="*/ 314120 w 747355"/>
                  <a:gd name="connsiteY267" fmla="*/ 472446 h 982849"/>
                  <a:gd name="connsiteX268" fmla="*/ 314120 w 747355"/>
                  <a:gd name="connsiteY268" fmla="*/ 510412 h 982849"/>
                  <a:gd name="connsiteX269" fmla="*/ 276156 w 747355"/>
                  <a:gd name="connsiteY269" fmla="*/ 510412 h 982849"/>
                  <a:gd name="connsiteX270" fmla="*/ 276156 w 747355"/>
                  <a:gd name="connsiteY270" fmla="*/ 472446 h 982849"/>
                  <a:gd name="connsiteX271" fmla="*/ 314120 w 747355"/>
                  <a:gd name="connsiteY271" fmla="*/ 472446 h 982849"/>
                  <a:gd name="connsiteX272" fmla="*/ 314120 w 747355"/>
                  <a:gd name="connsiteY272" fmla="*/ 511708 h 982849"/>
                  <a:gd name="connsiteX273" fmla="*/ 314120 w 747355"/>
                  <a:gd name="connsiteY273" fmla="*/ 549671 h 982849"/>
                  <a:gd name="connsiteX274" fmla="*/ 276156 w 747355"/>
                  <a:gd name="connsiteY274" fmla="*/ 549671 h 982849"/>
                  <a:gd name="connsiteX275" fmla="*/ 276156 w 747355"/>
                  <a:gd name="connsiteY275" fmla="*/ 511708 h 982849"/>
                  <a:gd name="connsiteX276" fmla="*/ 314120 w 747355"/>
                  <a:gd name="connsiteY276" fmla="*/ 511708 h 982849"/>
                  <a:gd name="connsiteX277" fmla="*/ 314120 w 747355"/>
                  <a:gd name="connsiteY277" fmla="*/ 550970 h 982849"/>
                  <a:gd name="connsiteX278" fmla="*/ 314120 w 747355"/>
                  <a:gd name="connsiteY278" fmla="*/ 588933 h 982849"/>
                  <a:gd name="connsiteX279" fmla="*/ 276156 w 747355"/>
                  <a:gd name="connsiteY279" fmla="*/ 588933 h 982849"/>
                  <a:gd name="connsiteX280" fmla="*/ 276156 w 747355"/>
                  <a:gd name="connsiteY280" fmla="*/ 550970 h 982849"/>
                  <a:gd name="connsiteX281" fmla="*/ 314120 w 747355"/>
                  <a:gd name="connsiteY281" fmla="*/ 550970 h 982849"/>
                  <a:gd name="connsiteX282" fmla="*/ 314120 w 747355"/>
                  <a:gd name="connsiteY282" fmla="*/ 590232 h 982849"/>
                  <a:gd name="connsiteX283" fmla="*/ 314120 w 747355"/>
                  <a:gd name="connsiteY283" fmla="*/ 628193 h 982849"/>
                  <a:gd name="connsiteX284" fmla="*/ 276156 w 747355"/>
                  <a:gd name="connsiteY284" fmla="*/ 628193 h 982849"/>
                  <a:gd name="connsiteX285" fmla="*/ 276156 w 747355"/>
                  <a:gd name="connsiteY285" fmla="*/ 590232 h 982849"/>
                  <a:gd name="connsiteX286" fmla="*/ 314120 w 747355"/>
                  <a:gd name="connsiteY286" fmla="*/ 590232 h 982849"/>
                  <a:gd name="connsiteX287" fmla="*/ 314120 w 747355"/>
                  <a:gd name="connsiteY287" fmla="*/ 629491 h 982849"/>
                  <a:gd name="connsiteX288" fmla="*/ 314120 w 747355"/>
                  <a:gd name="connsiteY288" fmla="*/ 667455 h 982849"/>
                  <a:gd name="connsiteX289" fmla="*/ 276156 w 747355"/>
                  <a:gd name="connsiteY289" fmla="*/ 667455 h 982849"/>
                  <a:gd name="connsiteX290" fmla="*/ 276156 w 747355"/>
                  <a:gd name="connsiteY290" fmla="*/ 629491 h 982849"/>
                  <a:gd name="connsiteX291" fmla="*/ 314120 w 747355"/>
                  <a:gd name="connsiteY291" fmla="*/ 629491 h 982849"/>
                  <a:gd name="connsiteX292" fmla="*/ 314120 w 747355"/>
                  <a:gd name="connsiteY292" fmla="*/ 668756 h 982849"/>
                  <a:gd name="connsiteX293" fmla="*/ 314120 w 747355"/>
                  <a:gd name="connsiteY293" fmla="*/ 706720 h 982849"/>
                  <a:gd name="connsiteX294" fmla="*/ 276156 w 747355"/>
                  <a:gd name="connsiteY294" fmla="*/ 706720 h 982849"/>
                  <a:gd name="connsiteX295" fmla="*/ 276156 w 747355"/>
                  <a:gd name="connsiteY295" fmla="*/ 668756 h 982849"/>
                  <a:gd name="connsiteX296" fmla="*/ 314120 w 747355"/>
                  <a:gd name="connsiteY296" fmla="*/ 668756 h 982849"/>
                  <a:gd name="connsiteX297" fmla="*/ 314120 w 747355"/>
                  <a:gd name="connsiteY297" fmla="*/ 708018 h 982849"/>
                  <a:gd name="connsiteX298" fmla="*/ 314120 w 747355"/>
                  <a:gd name="connsiteY298" fmla="*/ 745982 h 982849"/>
                  <a:gd name="connsiteX299" fmla="*/ 276156 w 747355"/>
                  <a:gd name="connsiteY299" fmla="*/ 745982 h 982849"/>
                  <a:gd name="connsiteX300" fmla="*/ 276156 w 747355"/>
                  <a:gd name="connsiteY300" fmla="*/ 708018 h 982849"/>
                  <a:gd name="connsiteX301" fmla="*/ 314120 w 747355"/>
                  <a:gd name="connsiteY301" fmla="*/ 708018 h 982849"/>
                  <a:gd name="connsiteX302" fmla="*/ 315418 w 747355"/>
                  <a:gd name="connsiteY302" fmla="*/ 708018 h 982849"/>
                  <a:gd name="connsiteX303" fmla="*/ 353382 w 747355"/>
                  <a:gd name="connsiteY303" fmla="*/ 708018 h 982849"/>
                  <a:gd name="connsiteX304" fmla="*/ 353382 w 747355"/>
                  <a:gd name="connsiteY304" fmla="*/ 745982 h 982849"/>
                  <a:gd name="connsiteX305" fmla="*/ 315418 w 747355"/>
                  <a:gd name="connsiteY305" fmla="*/ 745982 h 982849"/>
                  <a:gd name="connsiteX306" fmla="*/ 315418 w 747355"/>
                  <a:gd name="connsiteY306" fmla="*/ 708018 h 982849"/>
                  <a:gd name="connsiteX307" fmla="*/ 354680 w 747355"/>
                  <a:gd name="connsiteY307" fmla="*/ 708018 h 982849"/>
                  <a:gd name="connsiteX308" fmla="*/ 392644 w 747355"/>
                  <a:gd name="connsiteY308" fmla="*/ 708018 h 982849"/>
                  <a:gd name="connsiteX309" fmla="*/ 392644 w 747355"/>
                  <a:gd name="connsiteY309" fmla="*/ 745982 h 982849"/>
                  <a:gd name="connsiteX310" fmla="*/ 354680 w 747355"/>
                  <a:gd name="connsiteY310" fmla="*/ 745982 h 982849"/>
                  <a:gd name="connsiteX311" fmla="*/ 354680 w 747355"/>
                  <a:gd name="connsiteY311" fmla="*/ 708018 h 982849"/>
                  <a:gd name="connsiteX312" fmla="*/ 354680 w 747355"/>
                  <a:gd name="connsiteY312" fmla="*/ 706720 h 982849"/>
                  <a:gd name="connsiteX313" fmla="*/ 354680 w 747355"/>
                  <a:gd name="connsiteY313" fmla="*/ 668756 h 982849"/>
                  <a:gd name="connsiteX314" fmla="*/ 392644 w 747355"/>
                  <a:gd name="connsiteY314" fmla="*/ 668756 h 982849"/>
                  <a:gd name="connsiteX315" fmla="*/ 392644 w 747355"/>
                  <a:gd name="connsiteY315" fmla="*/ 706720 h 982849"/>
                  <a:gd name="connsiteX316" fmla="*/ 354680 w 747355"/>
                  <a:gd name="connsiteY316" fmla="*/ 706720 h 982849"/>
                  <a:gd name="connsiteX317" fmla="*/ 393942 w 747355"/>
                  <a:gd name="connsiteY317" fmla="*/ 668756 h 982849"/>
                  <a:gd name="connsiteX318" fmla="*/ 431906 w 747355"/>
                  <a:gd name="connsiteY318" fmla="*/ 668756 h 982849"/>
                  <a:gd name="connsiteX319" fmla="*/ 431906 w 747355"/>
                  <a:gd name="connsiteY319" fmla="*/ 706720 h 982849"/>
                  <a:gd name="connsiteX320" fmla="*/ 393942 w 747355"/>
                  <a:gd name="connsiteY320" fmla="*/ 706720 h 982849"/>
                  <a:gd name="connsiteX321" fmla="*/ 393942 w 747355"/>
                  <a:gd name="connsiteY321" fmla="*/ 668756 h 982849"/>
                  <a:gd name="connsiteX322" fmla="*/ 433207 w 747355"/>
                  <a:gd name="connsiteY322" fmla="*/ 668756 h 982849"/>
                  <a:gd name="connsiteX323" fmla="*/ 471168 w 747355"/>
                  <a:gd name="connsiteY323" fmla="*/ 668756 h 982849"/>
                  <a:gd name="connsiteX324" fmla="*/ 471168 w 747355"/>
                  <a:gd name="connsiteY324" fmla="*/ 706720 h 982849"/>
                  <a:gd name="connsiteX325" fmla="*/ 433207 w 747355"/>
                  <a:gd name="connsiteY325" fmla="*/ 706720 h 982849"/>
                  <a:gd name="connsiteX326" fmla="*/ 433207 w 747355"/>
                  <a:gd name="connsiteY326" fmla="*/ 668756 h 982849"/>
                  <a:gd name="connsiteX327" fmla="*/ 472467 w 747355"/>
                  <a:gd name="connsiteY327" fmla="*/ 668756 h 982849"/>
                  <a:gd name="connsiteX328" fmla="*/ 510430 w 747355"/>
                  <a:gd name="connsiteY328" fmla="*/ 668756 h 982849"/>
                  <a:gd name="connsiteX329" fmla="*/ 510430 w 747355"/>
                  <a:gd name="connsiteY329" fmla="*/ 706720 h 982849"/>
                  <a:gd name="connsiteX330" fmla="*/ 472467 w 747355"/>
                  <a:gd name="connsiteY330" fmla="*/ 706720 h 982849"/>
                  <a:gd name="connsiteX331" fmla="*/ 472467 w 747355"/>
                  <a:gd name="connsiteY331" fmla="*/ 668756 h 982849"/>
                  <a:gd name="connsiteX332" fmla="*/ 472467 w 747355"/>
                  <a:gd name="connsiteY332" fmla="*/ 667458 h 982849"/>
                  <a:gd name="connsiteX333" fmla="*/ 472467 w 747355"/>
                  <a:gd name="connsiteY333" fmla="*/ 629494 h 982849"/>
                  <a:gd name="connsiteX334" fmla="*/ 510430 w 747355"/>
                  <a:gd name="connsiteY334" fmla="*/ 629494 h 982849"/>
                  <a:gd name="connsiteX335" fmla="*/ 510430 w 747355"/>
                  <a:gd name="connsiteY335" fmla="*/ 667458 h 982849"/>
                  <a:gd name="connsiteX336" fmla="*/ 472467 w 747355"/>
                  <a:gd name="connsiteY336" fmla="*/ 667458 h 982849"/>
                  <a:gd name="connsiteX337" fmla="*/ 472467 w 747355"/>
                  <a:gd name="connsiteY337" fmla="*/ 628193 h 982849"/>
                  <a:gd name="connsiteX338" fmla="*/ 472467 w 747355"/>
                  <a:gd name="connsiteY338" fmla="*/ 590232 h 982849"/>
                  <a:gd name="connsiteX339" fmla="*/ 510430 w 747355"/>
                  <a:gd name="connsiteY339" fmla="*/ 590232 h 982849"/>
                  <a:gd name="connsiteX340" fmla="*/ 510430 w 747355"/>
                  <a:gd name="connsiteY340" fmla="*/ 628193 h 982849"/>
                  <a:gd name="connsiteX341" fmla="*/ 472467 w 747355"/>
                  <a:gd name="connsiteY341" fmla="*/ 628193 h 982849"/>
                  <a:gd name="connsiteX342" fmla="*/ 472467 w 747355"/>
                  <a:gd name="connsiteY342" fmla="*/ 588933 h 982849"/>
                  <a:gd name="connsiteX343" fmla="*/ 472467 w 747355"/>
                  <a:gd name="connsiteY343" fmla="*/ 550970 h 982849"/>
                  <a:gd name="connsiteX344" fmla="*/ 510430 w 747355"/>
                  <a:gd name="connsiteY344" fmla="*/ 550970 h 982849"/>
                  <a:gd name="connsiteX345" fmla="*/ 510430 w 747355"/>
                  <a:gd name="connsiteY345" fmla="*/ 588933 h 982849"/>
                  <a:gd name="connsiteX346" fmla="*/ 472467 w 747355"/>
                  <a:gd name="connsiteY346" fmla="*/ 588933 h 982849"/>
                  <a:gd name="connsiteX347" fmla="*/ 472467 w 747355"/>
                  <a:gd name="connsiteY347" fmla="*/ 549671 h 982849"/>
                  <a:gd name="connsiteX348" fmla="*/ 472467 w 747355"/>
                  <a:gd name="connsiteY348" fmla="*/ 511708 h 982849"/>
                  <a:gd name="connsiteX349" fmla="*/ 510430 w 747355"/>
                  <a:gd name="connsiteY349" fmla="*/ 511708 h 982849"/>
                  <a:gd name="connsiteX350" fmla="*/ 510430 w 747355"/>
                  <a:gd name="connsiteY350" fmla="*/ 549671 h 982849"/>
                  <a:gd name="connsiteX351" fmla="*/ 472467 w 747355"/>
                  <a:gd name="connsiteY351" fmla="*/ 549671 h 982849"/>
                  <a:gd name="connsiteX352" fmla="*/ 472467 w 747355"/>
                  <a:gd name="connsiteY352" fmla="*/ 510409 h 982849"/>
                  <a:gd name="connsiteX353" fmla="*/ 472467 w 747355"/>
                  <a:gd name="connsiteY353" fmla="*/ 472443 h 982849"/>
                  <a:gd name="connsiteX354" fmla="*/ 510430 w 747355"/>
                  <a:gd name="connsiteY354" fmla="*/ 472443 h 982849"/>
                  <a:gd name="connsiteX355" fmla="*/ 510430 w 747355"/>
                  <a:gd name="connsiteY355" fmla="*/ 510409 h 982849"/>
                  <a:gd name="connsiteX356" fmla="*/ 472467 w 747355"/>
                  <a:gd name="connsiteY356" fmla="*/ 510409 h 982849"/>
                  <a:gd name="connsiteX357" fmla="*/ 472467 w 747355"/>
                  <a:gd name="connsiteY357" fmla="*/ 471147 h 982849"/>
                  <a:gd name="connsiteX358" fmla="*/ 472467 w 747355"/>
                  <a:gd name="connsiteY358" fmla="*/ 433184 h 982849"/>
                  <a:gd name="connsiteX359" fmla="*/ 510430 w 747355"/>
                  <a:gd name="connsiteY359" fmla="*/ 433184 h 982849"/>
                  <a:gd name="connsiteX360" fmla="*/ 510430 w 747355"/>
                  <a:gd name="connsiteY360" fmla="*/ 471147 h 982849"/>
                  <a:gd name="connsiteX361" fmla="*/ 472467 w 747355"/>
                  <a:gd name="connsiteY361" fmla="*/ 471147 h 982849"/>
                  <a:gd name="connsiteX362" fmla="*/ 472467 w 747355"/>
                  <a:gd name="connsiteY362" fmla="*/ 431883 h 982849"/>
                  <a:gd name="connsiteX363" fmla="*/ 472467 w 747355"/>
                  <a:gd name="connsiteY363" fmla="*/ 393919 h 982849"/>
                  <a:gd name="connsiteX364" fmla="*/ 510430 w 747355"/>
                  <a:gd name="connsiteY364" fmla="*/ 393919 h 982849"/>
                  <a:gd name="connsiteX365" fmla="*/ 510430 w 747355"/>
                  <a:gd name="connsiteY365" fmla="*/ 431883 h 982849"/>
                  <a:gd name="connsiteX366" fmla="*/ 472467 w 747355"/>
                  <a:gd name="connsiteY366" fmla="*/ 431883 h 982849"/>
                  <a:gd name="connsiteX367" fmla="*/ 472467 w 747355"/>
                  <a:gd name="connsiteY367" fmla="*/ 392621 h 982849"/>
                  <a:gd name="connsiteX368" fmla="*/ 472467 w 747355"/>
                  <a:gd name="connsiteY368" fmla="*/ 354657 h 982849"/>
                  <a:gd name="connsiteX369" fmla="*/ 510430 w 747355"/>
                  <a:gd name="connsiteY369" fmla="*/ 354657 h 982849"/>
                  <a:gd name="connsiteX370" fmla="*/ 510430 w 747355"/>
                  <a:gd name="connsiteY370" fmla="*/ 392621 h 982849"/>
                  <a:gd name="connsiteX371" fmla="*/ 472467 w 747355"/>
                  <a:gd name="connsiteY371" fmla="*/ 392621 h 982849"/>
                  <a:gd name="connsiteX372" fmla="*/ 472467 w 747355"/>
                  <a:gd name="connsiteY372" fmla="*/ 353361 h 982849"/>
                  <a:gd name="connsiteX373" fmla="*/ 472467 w 747355"/>
                  <a:gd name="connsiteY373" fmla="*/ 315397 h 982849"/>
                  <a:gd name="connsiteX374" fmla="*/ 510430 w 747355"/>
                  <a:gd name="connsiteY374" fmla="*/ 315397 h 982849"/>
                  <a:gd name="connsiteX375" fmla="*/ 510430 w 747355"/>
                  <a:gd name="connsiteY375" fmla="*/ 353361 h 982849"/>
                  <a:gd name="connsiteX376" fmla="*/ 472467 w 747355"/>
                  <a:gd name="connsiteY376" fmla="*/ 353361 h 982849"/>
                  <a:gd name="connsiteX377" fmla="*/ 472467 w 747355"/>
                  <a:gd name="connsiteY377" fmla="*/ 314099 h 982849"/>
                  <a:gd name="connsiteX378" fmla="*/ 472467 w 747355"/>
                  <a:gd name="connsiteY378" fmla="*/ 276135 h 982849"/>
                  <a:gd name="connsiteX379" fmla="*/ 510430 w 747355"/>
                  <a:gd name="connsiteY379" fmla="*/ 276135 h 982849"/>
                  <a:gd name="connsiteX380" fmla="*/ 510430 w 747355"/>
                  <a:gd name="connsiteY380" fmla="*/ 314099 h 982849"/>
                  <a:gd name="connsiteX381" fmla="*/ 472467 w 747355"/>
                  <a:gd name="connsiteY381" fmla="*/ 314099 h 982849"/>
                  <a:gd name="connsiteX382" fmla="*/ 472467 w 747355"/>
                  <a:gd name="connsiteY382" fmla="*/ 274834 h 982849"/>
                  <a:gd name="connsiteX383" fmla="*/ 472467 w 747355"/>
                  <a:gd name="connsiteY383" fmla="*/ 236871 h 982849"/>
                  <a:gd name="connsiteX384" fmla="*/ 510430 w 747355"/>
                  <a:gd name="connsiteY384" fmla="*/ 236871 h 982849"/>
                  <a:gd name="connsiteX385" fmla="*/ 510430 w 747355"/>
                  <a:gd name="connsiteY385" fmla="*/ 274834 h 982849"/>
                  <a:gd name="connsiteX386" fmla="*/ 472467 w 747355"/>
                  <a:gd name="connsiteY386" fmla="*/ 274834 h 982849"/>
                  <a:gd name="connsiteX387" fmla="*/ 472467 w 747355"/>
                  <a:gd name="connsiteY387" fmla="*/ 235572 h 982849"/>
                  <a:gd name="connsiteX388" fmla="*/ 472467 w 747355"/>
                  <a:gd name="connsiteY388" fmla="*/ 197609 h 982849"/>
                  <a:gd name="connsiteX389" fmla="*/ 510430 w 747355"/>
                  <a:gd name="connsiteY389" fmla="*/ 197609 h 982849"/>
                  <a:gd name="connsiteX390" fmla="*/ 510430 w 747355"/>
                  <a:gd name="connsiteY390" fmla="*/ 235572 h 982849"/>
                  <a:gd name="connsiteX391" fmla="*/ 472467 w 747355"/>
                  <a:gd name="connsiteY391" fmla="*/ 235572 h 982849"/>
                  <a:gd name="connsiteX392" fmla="*/ 471168 w 747355"/>
                  <a:gd name="connsiteY392" fmla="*/ 235572 h 982849"/>
                  <a:gd name="connsiteX393" fmla="*/ 433207 w 747355"/>
                  <a:gd name="connsiteY393" fmla="*/ 235572 h 982849"/>
                  <a:gd name="connsiteX394" fmla="*/ 433207 w 747355"/>
                  <a:gd name="connsiteY394" fmla="*/ 197609 h 982849"/>
                  <a:gd name="connsiteX395" fmla="*/ 471168 w 747355"/>
                  <a:gd name="connsiteY395" fmla="*/ 197609 h 982849"/>
                  <a:gd name="connsiteX396" fmla="*/ 471168 w 747355"/>
                  <a:gd name="connsiteY396" fmla="*/ 235572 h 982849"/>
                  <a:gd name="connsiteX397" fmla="*/ 431909 w 747355"/>
                  <a:gd name="connsiteY397" fmla="*/ 235572 h 982849"/>
                  <a:gd name="connsiteX398" fmla="*/ 393945 w 747355"/>
                  <a:gd name="connsiteY398" fmla="*/ 235572 h 982849"/>
                  <a:gd name="connsiteX399" fmla="*/ 393945 w 747355"/>
                  <a:gd name="connsiteY399" fmla="*/ 197609 h 982849"/>
                  <a:gd name="connsiteX400" fmla="*/ 431909 w 747355"/>
                  <a:gd name="connsiteY400" fmla="*/ 197609 h 982849"/>
                  <a:gd name="connsiteX401" fmla="*/ 431909 w 747355"/>
                  <a:gd name="connsiteY401" fmla="*/ 235572 h 982849"/>
                  <a:gd name="connsiteX402" fmla="*/ 392644 w 747355"/>
                  <a:gd name="connsiteY402" fmla="*/ 235572 h 982849"/>
                  <a:gd name="connsiteX403" fmla="*/ 354680 w 747355"/>
                  <a:gd name="connsiteY403" fmla="*/ 235572 h 982849"/>
                  <a:gd name="connsiteX404" fmla="*/ 354680 w 747355"/>
                  <a:gd name="connsiteY404" fmla="*/ 197609 h 982849"/>
                  <a:gd name="connsiteX405" fmla="*/ 392644 w 747355"/>
                  <a:gd name="connsiteY405" fmla="*/ 197609 h 982849"/>
                  <a:gd name="connsiteX406" fmla="*/ 392644 w 747355"/>
                  <a:gd name="connsiteY406" fmla="*/ 235572 h 982849"/>
                  <a:gd name="connsiteX407" fmla="*/ 353382 w 747355"/>
                  <a:gd name="connsiteY407" fmla="*/ 235572 h 982849"/>
                  <a:gd name="connsiteX408" fmla="*/ 315418 w 747355"/>
                  <a:gd name="connsiteY408" fmla="*/ 235572 h 982849"/>
                  <a:gd name="connsiteX409" fmla="*/ 315418 w 747355"/>
                  <a:gd name="connsiteY409" fmla="*/ 197609 h 982849"/>
                  <a:gd name="connsiteX410" fmla="*/ 353382 w 747355"/>
                  <a:gd name="connsiteY410" fmla="*/ 197609 h 982849"/>
                  <a:gd name="connsiteX411" fmla="*/ 353382 w 747355"/>
                  <a:gd name="connsiteY411" fmla="*/ 235572 h 982849"/>
                  <a:gd name="connsiteX412" fmla="*/ 314120 w 747355"/>
                  <a:gd name="connsiteY412" fmla="*/ 235572 h 982849"/>
                  <a:gd name="connsiteX413" fmla="*/ 276156 w 747355"/>
                  <a:gd name="connsiteY413" fmla="*/ 235572 h 982849"/>
                  <a:gd name="connsiteX414" fmla="*/ 276156 w 747355"/>
                  <a:gd name="connsiteY414" fmla="*/ 197609 h 982849"/>
                  <a:gd name="connsiteX415" fmla="*/ 314120 w 747355"/>
                  <a:gd name="connsiteY415" fmla="*/ 197609 h 982849"/>
                  <a:gd name="connsiteX416" fmla="*/ 314120 w 747355"/>
                  <a:gd name="connsiteY416" fmla="*/ 235572 h 982849"/>
                  <a:gd name="connsiteX417" fmla="*/ 274858 w 747355"/>
                  <a:gd name="connsiteY417" fmla="*/ 235572 h 982849"/>
                  <a:gd name="connsiteX418" fmla="*/ 236894 w 747355"/>
                  <a:gd name="connsiteY418" fmla="*/ 235572 h 982849"/>
                  <a:gd name="connsiteX419" fmla="*/ 236894 w 747355"/>
                  <a:gd name="connsiteY419" fmla="*/ 197609 h 982849"/>
                  <a:gd name="connsiteX420" fmla="*/ 274858 w 747355"/>
                  <a:gd name="connsiteY420" fmla="*/ 197609 h 982849"/>
                  <a:gd name="connsiteX421" fmla="*/ 274858 w 747355"/>
                  <a:gd name="connsiteY421" fmla="*/ 235572 h 982849"/>
                  <a:gd name="connsiteX422" fmla="*/ 274858 w 747355"/>
                  <a:gd name="connsiteY422" fmla="*/ 236871 h 982849"/>
                  <a:gd name="connsiteX423" fmla="*/ 274858 w 747355"/>
                  <a:gd name="connsiteY423" fmla="*/ 274834 h 982849"/>
                  <a:gd name="connsiteX424" fmla="*/ 236894 w 747355"/>
                  <a:gd name="connsiteY424" fmla="*/ 274834 h 982849"/>
                  <a:gd name="connsiteX425" fmla="*/ 236894 w 747355"/>
                  <a:gd name="connsiteY425" fmla="*/ 236871 h 982849"/>
                  <a:gd name="connsiteX426" fmla="*/ 274858 w 747355"/>
                  <a:gd name="connsiteY426" fmla="*/ 236871 h 982849"/>
                  <a:gd name="connsiteX427" fmla="*/ 274858 w 747355"/>
                  <a:gd name="connsiteY427" fmla="*/ 276133 h 982849"/>
                  <a:gd name="connsiteX428" fmla="*/ 274858 w 747355"/>
                  <a:gd name="connsiteY428" fmla="*/ 314097 h 982849"/>
                  <a:gd name="connsiteX429" fmla="*/ 236894 w 747355"/>
                  <a:gd name="connsiteY429" fmla="*/ 314097 h 982849"/>
                  <a:gd name="connsiteX430" fmla="*/ 236894 w 747355"/>
                  <a:gd name="connsiteY430" fmla="*/ 276133 h 982849"/>
                  <a:gd name="connsiteX431" fmla="*/ 274858 w 747355"/>
                  <a:gd name="connsiteY431" fmla="*/ 276133 h 982849"/>
                  <a:gd name="connsiteX432" fmla="*/ 274858 w 747355"/>
                  <a:gd name="connsiteY432" fmla="*/ 315397 h 982849"/>
                  <a:gd name="connsiteX433" fmla="*/ 274858 w 747355"/>
                  <a:gd name="connsiteY433" fmla="*/ 353361 h 982849"/>
                  <a:gd name="connsiteX434" fmla="*/ 236894 w 747355"/>
                  <a:gd name="connsiteY434" fmla="*/ 353361 h 982849"/>
                  <a:gd name="connsiteX435" fmla="*/ 236894 w 747355"/>
                  <a:gd name="connsiteY435" fmla="*/ 315397 h 982849"/>
                  <a:gd name="connsiteX436" fmla="*/ 274858 w 747355"/>
                  <a:gd name="connsiteY436" fmla="*/ 315397 h 982849"/>
                  <a:gd name="connsiteX437" fmla="*/ 274858 w 747355"/>
                  <a:gd name="connsiteY437" fmla="*/ 354660 h 982849"/>
                  <a:gd name="connsiteX438" fmla="*/ 274858 w 747355"/>
                  <a:gd name="connsiteY438" fmla="*/ 392623 h 982849"/>
                  <a:gd name="connsiteX439" fmla="*/ 236894 w 747355"/>
                  <a:gd name="connsiteY439" fmla="*/ 392623 h 982849"/>
                  <a:gd name="connsiteX440" fmla="*/ 236894 w 747355"/>
                  <a:gd name="connsiteY440" fmla="*/ 354660 h 982849"/>
                  <a:gd name="connsiteX441" fmla="*/ 274858 w 747355"/>
                  <a:gd name="connsiteY441" fmla="*/ 354660 h 982849"/>
                  <a:gd name="connsiteX442" fmla="*/ 274858 w 747355"/>
                  <a:gd name="connsiteY442" fmla="*/ 393919 h 982849"/>
                  <a:gd name="connsiteX443" fmla="*/ 274858 w 747355"/>
                  <a:gd name="connsiteY443" fmla="*/ 431883 h 982849"/>
                  <a:gd name="connsiteX444" fmla="*/ 236894 w 747355"/>
                  <a:gd name="connsiteY444" fmla="*/ 431883 h 982849"/>
                  <a:gd name="connsiteX445" fmla="*/ 236894 w 747355"/>
                  <a:gd name="connsiteY445" fmla="*/ 393919 h 982849"/>
                  <a:gd name="connsiteX446" fmla="*/ 274858 w 747355"/>
                  <a:gd name="connsiteY446" fmla="*/ 393919 h 982849"/>
                  <a:gd name="connsiteX447" fmla="*/ 274858 w 747355"/>
                  <a:gd name="connsiteY447" fmla="*/ 433181 h 982849"/>
                  <a:gd name="connsiteX448" fmla="*/ 274858 w 747355"/>
                  <a:gd name="connsiteY448" fmla="*/ 471145 h 982849"/>
                  <a:gd name="connsiteX449" fmla="*/ 236894 w 747355"/>
                  <a:gd name="connsiteY449" fmla="*/ 471145 h 982849"/>
                  <a:gd name="connsiteX450" fmla="*/ 236894 w 747355"/>
                  <a:gd name="connsiteY450" fmla="*/ 433181 h 982849"/>
                  <a:gd name="connsiteX451" fmla="*/ 274858 w 747355"/>
                  <a:gd name="connsiteY451" fmla="*/ 433181 h 982849"/>
                  <a:gd name="connsiteX452" fmla="*/ 274858 w 747355"/>
                  <a:gd name="connsiteY452" fmla="*/ 472446 h 982849"/>
                  <a:gd name="connsiteX453" fmla="*/ 274858 w 747355"/>
                  <a:gd name="connsiteY453" fmla="*/ 510412 h 982849"/>
                  <a:gd name="connsiteX454" fmla="*/ 236894 w 747355"/>
                  <a:gd name="connsiteY454" fmla="*/ 510412 h 982849"/>
                  <a:gd name="connsiteX455" fmla="*/ 236894 w 747355"/>
                  <a:gd name="connsiteY455" fmla="*/ 472446 h 982849"/>
                  <a:gd name="connsiteX456" fmla="*/ 274858 w 747355"/>
                  <a:gd name="connsiteY456" fmla="*/ 472446 h 982849"/>
                  <a:gd name="connsiteX457" fmla="*/ 274858 w 747355"/>
                  <a:gd name="connsiteY457" fmla="*/ 511708 h 982849"/>
                  <a:gd name="connsiteX458" fmla="*/ 274858 w 747355"/>
                  <a:gd name="connsiteY458" fmla="*/ 549671 h 982849"/>
                  <a:gd name="connsiteX459" fmla="*/ 236894 w 747355"/>
                  <a:gd name="connsiteY459" fmla="*/ 549671 h 982849"/>
                  <a:gd name="connsiteX460" fmla="*/ 236894 w 747355"/>
                  <a:gd name="connsiteY460" fmla="*/ 511708 h 982849"/>
                  <a:gd name="connsiteX461" fmla="*/ 274858 w 747355"/>
                  <a:gd name="connsiteY461" fmla="*/ 511708 h 982849"/>
                  <a:gd name="connsiteX462" fmla="*/ 274858 w 747355"/>
                  <a:gd name="connsiteY462" fmla="*/ 550970 h 982849"/>
                  <a:gd name="connsiteX463" fmla="*/ 274858 w 747355"/>
                  <a:gd name="connsiteY463" fmla="*/ 588933 h 982849"/>
                  <a:gd name="connsiteX464" fmla="*/ 236894 w 747355"/>
                  <a:gd name="connsiteY464" fmla="*/ 588933 h 982849"/>
                  <a:gd name="connsiteX465" fmla="*/ 236894 w 747355"/>
                  <a:gd name="connsiteY465" fmla="*/ 550970 h 982849"/>
                  <a:gd name="connsiteX466" fmla="*/ 274858 w 747355"/>
                  <a:gd name="connsiteY466" fmla="*/ 550970 h 982849"/>
                  <a:gd name="connsiteX467" fmla="*/ 274858 w 747355"/>
                  <a:gd name="connsiteY467" fmla="*/ 590232 h 982849"/>
                  <a:gd name="connsiteX468" fmla="*/ 274858 w 747355"/>
                  <a:gd name="connsiteY468" fmla="*/ 628193 h 982849"/>
                  <a:gd name="connsiteX469" fmla="*/ 236894 w 747355"/>
                  <a:gd name="connsiteY469" fmla="*/ 628193 h 982849"/>
                  <a:gd name="connsiteX470" fmla="*/ 236894 w 747355"/>
                  <a:gd name="connsiteY470" fmla="*/ 590232 h 982849"/>
                  <a:gd name="connsiteX471" fmla="*/ 274858 w 747355"/>
                  <a:gd name="connsiteY471" fmla="*/ 590232 h 982849"/>
                  <a:gd name="connsiteX472" fmla="*/ 274858 w 747355"/>
                  <a:gd name="connsiteY472" fmla="*/ 629491 h 982849"/>
                  <a:gd name="connsiteX473" fmla="*/ 274858 w 747355"/>
                  <a:gd name="connsiteY473" fmla="*/ 667455 h 982849"/>
                  <a:gd name="connsiteX474" fmla="*/ 236894 w 747355"/>
                  <a:gd name="connsiteY474" fmla="*/ 667455 h 982849"/>
                  <a:gd name="connsiteX475" fmla="*/ 236894 w 747355"/>
                  <a:gd name="connsiteY475" fmla="*/ 629491 h 982849"/>
                  <a:gd name="connsiteX476" fmla="*/ 274858 w 747355"/>
                  <a:gd name="connsiteY476" fmla="*/ 629491 h 982849"/>
                  <a:gd name="connsiteX477" fmla="*/ 274858 w 747355"/>
                  <a:gd name="connsiteY477" fmla="*/ 668756 h 982849"/>
                  <a:gd name="connsiteX478" fmla="*/ 274858 w 747355"/>
                  <a:gd name="connsiteY478" fmla="*/ 706720 h 982849"/>
                  <a:gd name="connsiteX479" fmla="*/ 236894 w 747355"/>
                  <a:gd name="connsiteY479" fmla="*/ 706720 h 982849"/>
                  <a:gd name="connsiteX480" fmla="*/ 236894 w 747355"/>
                  <a:gd name="connsiteY480" fmla="*/ 668756 h 982849"/>
                  <a:gd name="connsiteX481" fmla="*/ 274858 w 747355"/>
                  <a:gd name="connsiteY481" fmla="*/ 668756 h 982849"/>
                  <a:gd name="connsiteX482" fmla="*/ 274858 w 747355"/>
                  <a:gd name="connsiteY482" fmla="*/ 708018 h 982849"/>
                  <a:gd name="connsiteX483" fmla="*/ 274858 w 747355"/>
                  <a:gd name="connsiteY483" fmla="*/ 745982 h 982849"/>
                  <a:gd name="connsiteX484" fmla="*/ 236894 w 747355"/>
                  <a:gd name="connsiteY484" fmla="*/ 745982 h 982849"/>
                  <a:gd name="connsiteX485" fmla="*/ 236894 w 747355"/>
                  <a:gd name="connsiteY485" fmla="*/ 708018 h 982849"/>
                  <a:gd name="connsiteX486" fmla="*/ 274858 w 747355"/>
                  <a:gd name="connsiteY486" fmla="*/ 708018 h 982849"/>
                  <a:gd name="connsiteX487" fmla="*/ 274858 w 747355"/>
                  <a:gd name="connsiteY487" fmla="*/ 747280 h 982849"/>
                  <a:gd name="connsiteX488" fmla="*/ 274858 w 747355"/>
                  <a:gd name="connsiteY488" fmla="*/ 785244 h 982849"/>
                  <a:gd name="connsiteX489" fmla="*/ 236894 w 747355"/>
                  <a:gd name="connsiteY489" fmla="*/ 785244 h 982849"/>
                  <a:gd name="connsiteX490" fmla="*/ 236894 w 747355"/>
                  <a:gd name="connsiteY490" fmla="*/ 747280 h 982849"/>
                  <a:gd name="connsiteX491" fmla="*/ 274858 w 747355"/>
                  <a:gd name="connsiteY491" fmla="*/ 747280 h 982849"/>
                  <a:gd name="connsiteX492" fmla="*/ 276156 w 747355"/>
                  <a:gd name="connsiteY492" fmla="*/ 747280 h 982849"/>
                  <a:gd name="connsiteX493" fmla="*/ 314120 w 747355"/>
                  <a:gd name="connsiteY493" fmla="*/ 747280 h 982849"/>
                  <a:gd name="connsiteX494" fmla="*/ 314120 w 747355"/>
                  <a:gd name="connsiteY494" fmla="*/ 785244 h 982849"/>
                  <a:gd name="connsiteX495" fmla="*/ 276156 w 747355"/>
                  <a:gd name="connsiteY495" fmla="*/ 785244 h 982849"/>
                  <a:gd name="connsiteX496" fmla="*/ 276156 w 747355"/>
                  <a:gd name="connsiteY496" fmla="*/ 747280 h 982849"/>
                  <a:gd name="connsiteX497" fmla="*/ 315418 w 747355"/>
                  <a:gd name="connsiteY497" fmla="*/ 747280 h 982849"/>
                  <a:gd name="connsiteX498" fmla="*/ 353382 w 747355"/>
                  <a:gd name="connsiteY498" fmla="*/ 747280 h 982849"/>
                  <a:gd name="connsiteX499" fmla="*/ 353382 w 747355"/>
                  <a:gd name="connsiteY499" fmla="*/ 785244 h 982849"/>
                  <a:gd name="connsiteX500" fmla="*/ 315418 w 747355"/>
                  <a:gd name="connsiteY500" fmla="*/ 785244 h 982849"/>
                  <a:gd name="connsiteX501" fmla="*/ 315418 w 747355"/>
                  <a:gd name="connsiteY501" fmla="*/ 747280 h 982849"/>
                  <a:gd name="connsiteX502" fmla="*/ 354680 w 747355"/>
                  <a:gd name="connsiteY502" fmla="*/ 747280 h 982849"/>
                  <a:gd name="connsiteX503" fmla="*/ 392644 w 747355"/>
                  <a:gd name="connsiteY503" fmla="*/ 747280 h 982849"/>
                  <a:gd name="connsiteX504" fmla="*/ 392644 w 747355"/>
                  <a:gd name="connsiteY504" fmla="*/ 785244 h 982849"/>
                  <a:gd name="connsiteX505" fmla="*/ 354680 w 747355"/>
                  <a:gd name="connsiteY505" fmla="*/ 785244 h 982849"/>
                  <a:gd name="connsiteX506" fmla="*/ 354680 w 747355"/>
                  <a:gd name="connsiteY506" fmla="*/ 747280 h 982849"/>
                  <a:gd name="connsiteX507" fmla="*/ 393942 w 747355"/>
                  <a:gd name="connsiteY507" fmla="*/ 747280 h 982849"/>
                  <a:gd name="connsiteX508" fmla="*/ 431906 w 747355"/>
                  <a:gd name="connsiteY508" fmla="*/ 747280 h 982849"/>
                  <a:gd name="connsiteX509" fmla="*/ 431906 w 747355"/>
                  <a:gd name="connsiteY509" fmla="*/ 785244 h 982849"/>
                  <a:gd name="connsiteX510" fmla="*/ 393942 w 747355"/>
                  <a:gd name="connsiteY510" fmla="*/ 785244 h 982849"/>
                  <a:gd name="connsiteX511" fmla="*/ 393942 w 747355"/>
                  <a:gd name="connsiteY511" fmla="*/ 747280 h 982849"/>
                  <a:gd name="connsiteX512" fmla="*/ 393942 w 747355"/>
                  <a:gd name="connsiteY512" fmla="*/ 745982 h 982849"/>
                  <a:gd name="connsiteX513" fmla="*/ 393942 w 747355"/>
                  <a:gd name="connsiteY513" fmla="*/ 708018 h 982849"/>
                  <a:gd name="connsiteX514" fmla="*/ 431906 w 747355"/>
                  <a:gd name="connsiteY514" fmla="*/ 708018 h 982849"/>
                  <a:gd name="connsiteX515" fmla="*/ 431906 w 747355"/>
                  <a:gd name="connsiteY515" fmla="*/ 745982 h 982849"/>
                  <a:gd name="connsiteX516" fmla="*/ 393942 w 747355"/>
                  <a:gd name="connsiteY516" fmla="*/ 745982 h 982849"/>
                  <a:gd name="connsiteX517" fmla="*/ 433207 w 747355"/>
                  <a:gd name="connsiteY517" fmla="*/ 708018 h 982849"/>
                  <a:gd name="connsiteX518" fmla="*/ 471168 w 747355"/>
                  <a:gd name="connsiteY518" fmla="*/ 708018 h 982849"/>
                  <a:gd name="connsiteX519" fmla="*/ 471168 w 747355"/>
                  <a:gd name="connsiteY519" fmla="*/ 745982 h 982849"/>
                  <a:gd name="connsiteX520" fmla="*/ 433207 w 747355"/>
                  <a:gd name="connsiteY520" fmla="*/ 745982 h 982849"/>
                  <a:gd name="connsiteX521" fmla="*/ 433207 w 747355"/>
                  <a:gd name="connsiteY521" fmla="*/ 708018 h 982849"/>
                  <a:gd name="connsiteX522" fmla="*/ 472467 w 747355"/>
                  <a:gd name="connsiteY522" fmla="*/ 708018 h 982849"/>
                  <a:gd name="connsiteX523" fmla="*/ 510430 w 747355"/>
                  <a:gd name="connsiteY523" fmla="*/ 708018 h 982849"/>
                  <a:gd name="connsiteX524" fmla="*/ 510430 w 747355"/>
                  <a:gd name="connsiteY524" fmla="*/ 745982 h 982849"/>
                  <a:gd name="connsiteX525" fmla="*/ 472467 w 747355"/>
                  <a:gd name="connsiteY525" fmla="*/ 745982 h 982849"/>
                  <a:gd name="connsiteX526" fmla="*/ 472467 w 747355"/>
                  <a:gd name="connsiteY526" fmla="*/ 708018 h 982849"/>
                  <a:gd name="connsiteX527" fmla="*/ 511729 w 747355"/>
                  <a:gd name="connsiteY527" fmla="*/ 708018 h 982849"/>
                  <a:gd name="connsiteX528" fmla="*/ 549692 w 747355"/>
                  <a:gd name="connsiteY528" fmla="*/ 708018 h 982849"/>
                  <a:gd name="connsiteX529" fmla="*/ 549692 w 747355"/>
                  <a:gd name="connsiteY529" fmla="*/ 745982 h 982849"/>
                  <a:gd name="connsiteX530" fmla="*/ 511729 w 747355"/>
                  <a:gd name="connsiteY530" fmla="*/ 745982 h 982849"/>
                  <a:gd name="connsiteX531" fmla="*/ 511729 w 747355"/>
                  <a:gd name="connsiteY531" fmla="*/ 708018 h 982849"/>
                  <a:gd name="connsiteX532" fmla="*/ 511729 w 747355"/>
                  <a:gd name="connsiteY532" fmla="*/ 706720 h 982849"/>
                  <a:gd name="connsiteX533" fmla="*/ 511729 w 747355"/>
                  <a:gd name="connsiteY533" fmla="*/ 668756 h 982849"/>
                  <a:gd name="connsiteX534" fmla="*/ 549692 w 747355"/>
                  <a:gd name="connsiteY534" fmla="*/ 668756 h 982849"/>
                  <a:gd name="connsiteX535" fmla="*/ 549692 w 747355"/>
                  <a:gd name="connsiteY535" fmla="*/ 706720 h 982849"/>
                  <a:gd name="connsiteX536" fmla="*/ 511729 w 747355"/>
                  <a:gd name="connsiteY536" fmla="*/ 706720 h 982849"/>
                  <a:gd name="connsiteX537" fmla="*/ 511729 w 747355"/>
                  <a:gd name="connsiteY537" fmla="*/ 667458 h 982849"/>
                  <a:gd name="connsiteX538" fmla="*/ 511729 w 747355"/>
                  <a:gd name="connsiteY538" fmla="*/ 629494 h 982849"/>
                  <a:gd name="connsiteX539" fmla="*/ 549692 w 747355"/>
                  <a:gd name="connsiteY539" fmla="*/ 629494 h 982849"/>
                  <a:gd name="connsiteX540" fmla="*/ 549692 w 747355"/>
                  <a:gd name="connsiteY540" fmla="*/ 667458 h 982849"/>
                  <a:gd name="connsiteX541" fmla="*/ 511729 w 747355"/>
                  <a:gd name="connsiteY541" fmla="*/ 667458 h 982849"/>
                  <a:gd name="connsiteX542" fmla="*/ 511729 w 747355"/>
                  <a:gd name="connsiteY542" fmla="*/ 628193 h 982849"/>
                  <a:gd name="connsiteX543" fmla="*/ 511729 w 747355"/>
                  <a:gd name="connsiteY543" fmla="*/ 590232 h 982849"/>
                  <a:gd name="connsiteX544" fmla="*/ 549692 w 747355"/>
                  <a:gd name="connsiteY544" fmla="*/ 590232 h 982849"/>
                  <a:gd name="connsiteX545" fmla="*/ 549692 w 747355"/>
                  <a:gd name="connsiteY545" fmla="*/ 628193 h 982849"/>
                  <a:gd name="connsiteX546" fmla="*/ 511729 w 747355"/>
                  <a:gd name="connsiteY546" fmla="*/ 628193 h 982849"/>
                  <a:gd name="connsiteX547" fmla="*/ 511729 w 747355"/>
                  <a:gd name="connsiteY547" fmla="*/ 588933 h 982849"/>
                  <a:gd name="connsiteX548" fmla="*/ 511729 w 747355"/>
                  <a:gd name="connsiteY548" fmla="*/ 550970 h 982849"/>
                  <a:gd name="connsiteX549" fmla="*/ 549692 w 747355"/>
                  <a:gd name="connsiteY549" fmla="*/ 550970 h 982849"/>
                  <a:gd name="connsiteX550" fmla="*/ 549692 w 747355"/>
                  <a:gd name="connsiteY550" fmla="*/ 588933 h 982849"/>
                  <a:gd name="connsiteX551" fmla="*/ 511729 w 747355"/>
                  <a:gd name="connsiteY551" fmla="*/ 588933 h 982849"/>
                  <a:gd name="connsiteX552" fmla="*/ 511729 w 747355"/>
                  <a:gd name="connsiteY552" fmla="*/ 549671 h 982849"/>
                  <a:gd name="connsiteX553" fmla="*/ 511729 w 747355"/>
                  <a:gd name="connsiteY553" fmla="*/ 511708 h 982849"/>
                  <a:gd name="connsiteX554" fmla="*/ 549692 w 747355"/>
                  <a:gd name="connsiteY554" fmla="*/ 511708 h 982849"/>
                  <a:gd name="connsiteX555" fmla="*/ 549692 w 747355"/>
                  <a:gd name="connsiteY555" fmla="*/ 549671 h 982849"/>
                  <a:gd name="connsiteX556" fmla="*/ 511729 w 747355"/>
                  <a:gd name="connsiteY556" fmla="*/ 549671 h 982849"/>
                  <a:gd name="connsiteX557" fmla="*/ 511729 w 747355"/>
                  <a:gd name="connsiteY557" fmla="*/ 510409 h 982849"/>
                  <a:gd name="connsiteX558" fmla="*/ 511729 w 747355"/>
                  <a:gd name="connsiteY558" fmla="*/ 472443 h 982849"/>
                  <a:gd name="connsiteX559" fmla="*/ 549692 w 747355"/>
                  <a:gd name="connsiteY559" fmla="*/ 472443 h 982849"/>
                  <a:gd name="connsiteX560" fmla="*/ 549692 w 747355"/>
                  <a:gd name="connsiteY560" fmla="*/ 510409 h 982849"/>
                  <a:gd name="connsiteX561" fmla="*/ 511729 w 747355"/>
                  <a:gd name="connsiteY561" fmla="*/ 510409 h 982849"/>
                  <a:gd name="connsiteX562" fmla="*/ 511729 w 747355"/>
                  <a:gd name="connsiteY562" fmla="*/ 471147 h 982849"/>
                  <a:gd name="connsiteX563" fmla="*/ 511729 w 747355"/>
                  <a:gd name="connsiteY563" fmla="*/ 433184 h 982849"/>
                  <a:gd name="connsiteX564" fmla="*/ 549692 w 747355"/>
                  <a:gd name="connsiteY564" fmla="*/ 433184 h 982849"/>
                  <a:gd name="connsiteX565" fmla="*/ 549692 w 747355"/>
                  <a:gd name="connsiteY565" fmla="*/ 471147 h 982849"/>
                  <a:gd name="connsiteX566" fmla="*/ 511729 w 747355"/>
                  <a:gd name="connsiteY566" fmla="*/ 471147 h 982849"/>
                  <a:gd name="connsiteX567" fmla="*/ 511729 w 747355"/>
                  <a:gd name="connsiteY567" fmla="*/ 431883 h 982849"/>
                  <a:gd name="connsiteX568" fmla="*/ 511729 w 747355"/>
                  <a:gd name="connsiteY568" fmla="*/ 393919 h 982849"/>
                  <a:gd name="connsiteX569" fmla="*/ 549692 w 747355"/>
                  <a:gd name="connsiteY569" fmla="*/ 393919 h 982849"/>
                  <a:gd name="connsiteX570" fmla="*/ 549692 w 747355"/>
                  <a:gd name="connsiteY570" fmla="*/ 431883 h 982849"/>
                  <a:gd name="connsiteX571" fmla="*/ 511729 w 747355"/>
                  <a:gd name="connsiteY571" fmla="*/ 431883 h 982849"/>
                  <a:gd name="connsiteX572" fmla="*/ 511729 w 747355"/>
                  <a:gd name="connsiteY572" fmla="*/ 392621 h 982849"/>
                  <a:gd name="connsiteX573" fmla="*/ 511729 w 747355"/>
                  <a:gd name="connsiteY573" fmla="*/ 354657 h 982849"/>
                  <a:gd name="connsiteX574" fmla="*/ 549692 w 747355"/>
                  <a:gd name="connsiteY574" fmla="*/ 354657 h 982849"/>
                  <a:gd name="connsiteX575" fmla="*/ 549692 w 747355"/>
                  <a:gd name="connsiteY575" fmla="*/ 392621 h 982849"/>
                  <a:gd name="connsiteX576" fmla="*/ 511729 w 747355"/>
                  <a:gd name="connsiteY576" fmla="*/ 392621 h 982849"/>
                  <a:gd name="connsiteX577" fmla="*/ 511729 w 747355"/>
                  <a:gd name="connsiteY577" fmla="*/ 353361 h 982849"/>
                  <a:gd name="connsiteX578" fmla="*/ 511729 w 747355"/>
                  <a:gd name="connsiteY578" fmla="*/ 315397 h 982849"/>
                  <a:gd name="connsiteX579" fmla="*/ 549692 w 747355"/>
                  <a:gd name="connsiteY579" fmla="*/ 315397 h 982849"/>
                  <a:gd name="connsiteX580" fmla="*/ 549692 w 747355"/>
                  <a:gd name="connsiteY580" fmla="*/ 353361 h 982849"/>
                  <a:gd name="connsiteX581" fmla="*/ 511729 w 747355"/>
                  <a:gd name="connsiteY581" fmla="*/ 353361 h 982849"/>
                  <a:gd name="connsiteX582" fmla="*/ 511729 w 747355"/>
                  <a:gd name="connsiteY582" fmla="*/ 314099 h 982849"/>
                  <a:gd name="connsiteX583" fmla="*/ 511729 w 747355"/>
                  <a:gd name="connsiteY583" fmla="*/ 276135 h 982849"/>
                  <a:gd name="connsiteX584" fmla="*/ 549692 w 747355"/>
                  <a:gd name="connsiteY584" fmla="*/ 276135 h 982849"/>
                  <a:gd name="connsiteX585" fmla="*/ 549692 w 747355"/>
                  <a:gd name="connsiteY585" fmla="*/ 314099 h 982849"/>
                  <a:gd name="connsiteX586" fmla="*/ 511729 w 747355"/>
                  <a:gd name="connsiteY586" fmla="*/ 314099 h 982849"/>
                  <a:gd name="connsiteX587" fmla="*/ 511729 w 747355"/>
                  <a:gd name="connsiteY587" fmla="*/ 274834 h 982849"/>
                  <a:gd name="connsiteX588" fmla="*/ 511729 w 747355"/>
                  <a:gd name="connsiteY588" fmla="*/ 236871 h 982849"/>
                  <a:gd name="connsiteX589" fmla="*/ 549692 w 747355"/>
                  <a:gd name="connsiteY589" fmla="*/ 236871 h 982849"/>
                  <a:gd name="connsiteX590" fmla="*/ 549692 w 747355"/>
                  <a:gd name="connsiteY590" fmla="*/ 274834 h 982849"/>
                  <a:gd name="connsiteX591" fmla="*/ 511729 w 747355"/>
                  <a:gd name="connsiteY591" fmla="*/ 274834 h 982849"/>
                  <a:gd name="connsiteX592" fmla="*/ 511729 w 747355"/>
                  <a:gd name="connsiteY592" fmla="*/ 235572 h 982849"/>
                  <a:gd name="connsiteX593" fmla="*/ 511729 w 747355"/>
                  <a:gd name="connsiteY593" fmla="*/ 197609 h 982849"/>
                  <a:gd name="connsiteX594" fmla="*/ 549692 w 747355"/>
                  <a:gd name="connsiteY594" fmla="*/ 197609 h 982849"/>
                  <a:gd name="connsiteX595" fmla="*/ 549692 w 747355"/>
                  <a:gd name="connsiteY595" fmla="*/ 235572 h 982849"/>
                  <a:gd name="connsiteX596" fmla="*/ 511729 w 747355"/>
                  <a:gd name="connsiteY596" fmla="*/ 235572 h 982849"/>
                  <a:gd name="connsiteX597" fmla="*/ 511729 w 747355"/>
                  <a:gd name="connsiteY597" fmla="*/ 196310 h 982849"/>
                  <a:gd name="connsiteX598" fmla="*/ 511729 w 747355"/>
                  <a:gd name="connsiteY598" fmla="*/ 158347 h 982849"/>
                  <a:gd name="connsiteX599" fmla="*/ 549692 w 747355"/>
                  <a:gd name="connsiteY599" fmla="*/ 158347 h 982849"/>
                  <a:gd name="connsiteX600" fmla="*/ 549692 w 747355"/>
                  <a:gd name="connsiteY600" fmla="*/ 196310 h 982849"/>
                  <a:gd name="connsiteX601" fmla="*/ 511729 w 747355"/>
                  <a:gd name="connsiteY601" fmla="*/ 196310 h 982849"/>
                  <a:gd name="connsiteX602" fmla="*/ 510430 w 747355"/>
                  <a:gd name="connsiteY602" fmla="*/ 196310 h 982849"/>
                  <a:gd name="connsiteX603" fmla="*/ 472467 w 747355"/>
                  <a:gd name="connsiteY603" fmla="*/ 196310 h 982849"/>
                  <a:gd name="connsiteX604" fmla="*/ 472467 w 747355"/>
                  <a:gd name="connsiteY604" fmla="*/ 158347 h 982849"/>
                  <a:gd name="connsiteX605" fmla="*/ 510430 w 747355"/>
                  <a:gd name="connsiteY605" fmla="*/ 158347 h 982849"/>
                  <a:gd name="connsiteX606" fmla="*/ 510430 w 747355"/>
                  <a:gd name="connsiteY606" fmla="*/ 196310 h 982849"/>
                  <a:gd name="connsiteX607" fmla="*/ 471168 w 747355"/>
                  <a:gd name="connsiteY607" fmla="*/ 196310 h 982849"/>
                  <a:gd name="connsiteX608" fmla="*/ 433207 w 747355"/>
                  <a:gd name="connsiteY608" fmla="*/ 196310 h 982849"/>
                  <a:gd name="connsiteX609" fmla="*/ 433207 w 747355"/>
                  <a:gd name="connsiteY609" fmla="*/ 158347 h 982849"/>
                  <a:gd name="connsiteX610" fmla="*/ 471168 w 747355"/>
                  <a:gd name="connsiteY610" fmla="*/ 158347 h 982849"/>
                  <a:gd name="connsiteX611" fmla="*/ 471168 w 747355"/>
                  <a:gd name="connsiteY611" fmla="*/ 196310 h 982849"/>
                  <a:gd name="connsiteX612" fmla="*/ 431909 w 747355"/>
                  <a:gd name="connsiteY612" fmla="*/ 196310 h 982849"/>
                  <a:gd name="connsiteX613" fmla="*/ 393945 w 747355"/>
                  <a:gd name="connsiteY613" fmla="*/ 196310 h 982849"/>
                  <a:gd name="connsiteX614" fmla="*/ 393945 w 747355"/>
                  <a:gd name="connsiteY614" fmla="*/ 158347 h 982849"/>
                  <a:gd name="connsiteX615" fmla="*/ 431909 w 747355"/>
                  <a:gd name="connsiteY615" fmla="*/ 158347 h 982849"/>
                  <a:gd name="connsiteX616" fmla="*/ 431909 w 747355"/>
                  <a:gd name="connsiteY616" fmla="*/ 196310 h 982849"/>
                  <a:gd name="connsiteX617" fmla="*/ 392644 w 747355"/>
                  <a:gd name="connsiteY617" fmla="*/ 196310 h 982849"/>
                  <a:gd name="connsiteX618" fmla="*/ 354680 w 747355"/>
                  <a:gd name="connsiteY618" fmla="*/ 196310 h 982849"/>
                  <a:gd name="connsiteX619" fmla="*/ 354680 w 747355"/>
                  <a:gd name="connsiteY619" fmla="*/ 158347 h 982849"/>
                  <a:gd name="connsiteX620" fmla="*/ 392644 w 747355"/>
                  <a:gd name="connsiteY620" fmla="*/ 158347 h 982849"/>
                  <a:gd name="connsiteX621" fmla="*/ 392644 w 747355"/>
                  <a:gd name="connsiteY621" fmla="*/ 196310 h 982849"/>
                  <a:gd name="connsiteX622" fmla="*/ 353382 w 747355"/>
                  <a:gd name="connsiteY622" fmla="*/ 196310 h 982849"/>
                  <a:gd name="connsiteX623" fmla="*/ 315418 w 747355"/>
                  <a:gd name="connsiteY623" fmla="*/ 196310 h 982849"/>
                  <a:gd name="connsiteX624" fmla="*/ 315418 w 747355"/>
                  <a:gd name="connsiteY624" fmla="*/ 158347 h 982849"/>
                  <a:gd name="connsiteX625" fmla="*/ 353382 w 747355"/>
                  <a:gd name="connsiteY625" fmla="*/ 158347 h 982849"/>
                  <a:gd name="connsiteX626" fmla="*/ 353382 w 747355"/>
                  <a:gd name="connsiteY626" fmla="*/ 196310 h 982849"/>
                  <a:gd name="connsiteX627" fmla="*/ 314120 w 747355"/>
                  <a:gd name="connsiteY627" fmla="*/ 196310 h 982849"/>
                  <a:gd name="connsiteX628" fmla="*/ 276156 w 747355"/>
                  <a:gd name="connsiteY628" fmla="*/ 196310 h 982849"/>
                  <a:gd name="connsiteX629" fmla="*/ 276156 w 747355"/>
                  <a:gd name="connsiteY629" fmla="*/ 158347 h 982849"/>
                  <a:gd name="connsiteX630" fmla="*/ 314120 w 747355"/>
                  <a:gd name="connsiteY630" fmla="*/ 158347 h 982849"/>
                  <a:gd name="connsiteX631" fmla="*/ 314120 w 747355"/>
                  <a:gd name="connsiteY631" fmla="*/ 196310 h 982849"/>
                  <a:gd name="connsiteX632" fmla="*/ 274858 w 747355"/>
                  <a:gd name="connsiteY632" fmla="*/ 196310 h 982849"/>
                  <a:gd name="connsiteX633" fmla="*/ 236894 w 747355"/>
                  <a:gd name="connsiteY633" fmla="*/ 196310 h 982849"/>
                  <a:gd name="connsiteX634" fmla="*/ 236894 w 747355"/>
                  <a:gd name="connsiteY634" fmla="*/ 158347 h 982849"/>
                  <a:gd name="connsiteX635" fmla="*/ 274858 w 747355"/>
                  <a:gd name="connsiteY635" fmla="*/ 158347 h 982849"/>
                  <a:gd name="connsiteX636" fmla="*/ 274858 w 747355"/>
                  <a:gd name="connsiteY636" fmla="*/ 196310 h 982849"/>
                  <a:gd name="connsiteX637" fmla="*/ 235596 w 747355"/>
                  <a:gd name="connsiteY637" fmla="*/ 196310 h 982849"/>
                  <a:gd name="connsiteX638" fmla="*/ 197632 w 747355"/>
                  <a:gd name="connsiteY638" fmla="*/ 196310 h 982849"/>
                  <a:gd name="connsiteX639" fmla="*/ 197632 w 747355"/>
                  <a:gd name="connsiteY639" fmla="*/ 158347 h 982849"/>
                  <a:gd name="connsiteX640" fmla="*/ 235596 w 747355"/>
                  <a:gd name="connsiteY640" fmla="*/ 158347 h 982849"/>
                  <a:gd name="connsiteX641" fmla="*/ 235596 w 747355"/>
                  <a:gd name="connsiteY641" fmla="*/ 196310 h 982849"/>
                  <a:gd name="connsiteX642" fmla="*/ 235596 w 747355"/>
                  <a:gd name="connsiteY642" fmla="*/ 197609 h 982849"/>
                  <a:gd name="connsiteX643" fmla="*/ 235596 w 747355"/>
                  <a:gd name="connsiteY643" fmla="*/ 235572 h 982849"/>
                  <a:gd name="connsiteX644" fmla="*/ 197632 w 747355"/>
                  <a:gd name="connsiteY644" fmla="*/ 235572 h 982849"/>
                  <a:gd name="connsiteX645" fmla="*/ 197632 w 747355"/>
                  <a:gd name="connsiteY645" fmla="*/ 197609 h 982849"/>
                  <a:gd name="connsiteX646" fmla="*/ 235596 w 747355"/>
                  <a:gd name="connsiteY646" fmla="*/ 197609 h 982849"/>
                  <a:gd name="connsiteX647" fmla="*/ 235596 w 747355"/>
                  <a:gd name="connsiteY647" fmla="*/ 236871 h 982849"/>
                  <a:gd name="connsiteX648" fmla="*/ 235596 w 747355"/>
                  <a:gd name="connsiteY648" fmla="*/ 274834 h 982849"/>
                  <a:gd name="connsiteX649" fmla="*/ 197632 w 747355"/>
                  <a:gd name="connsiteY649" fmla="*/ 274834 h 982849"/>
                  <a:gd name="connsiteX650" fmla="*/ 197632 w 747355"/>
                  <a:gd name="connsiteY650" fmla="*/ 236871 h 982849"/>
                  <a:gd name="connsiteX651" fmla="*/ 235596 w 747355"/>
                  <a:gd name="connsiteY651" fmla="*/ 236871 h 982849"/>
                  <a:gd name="connsiteX652" fmla="*/ 235596 w 747355"/>
                  <a:gd name="connsiteY652" fmla="*/ 276133 h 982849"/>
                  <a:gd name="connsiteX653" fmla="*/ 235596 w 747355"/>
                  <a:gd name="connsiteY653" fmla="*/ 314097 h 982849"/>
                  <a:gd name="connsiteX654" fmla="*/ 197632 w 747355"/>
                  <a:gd name="connsiteY654" fmla="*/ 314097 h 982849"/>
                  <a:gd name="connsiteX655" fmla="*/ 197632 w 747355"/>
                  <a:gd name="connsiteY655" fmla="*/ 276133 h 982849"/>
                  <a:gd name="connsiteX656" fmla="*/ 235596 w 747355"/>
                  <a:gd name="connsiteY656" fmla="*/ 276133 h 982849"/>
                  <a:gd name="connsiteX657" fmla="*/ 235596 w 747355"/>
                  <a:gd name="connsiteY657" fmla="*/ 315397 h 982849"/>
                  <a:gd name="connsiteX658" fmla="*/ 235596 w 747355"/>
                  <a:gd name="connsiteY658" fmla="*/ 353361 h 982849"/>
                  <a:gd name="connsiteX659" fmla="*/ 197632 w 747355"/>
                  <a:gd name="connsiteY659" fmla="*/ 353361 h 982849"/>
                  <a:gd name="connsiteX660" fmla="*/ 197632 w 747355"/>
                  <a:gd name="connsiteY660" fmla="*/ 315397 h 982849"/>
                  <a:gd name="connsiteX661" fmla="*/ 235596 w 747355"/>
                  <a:gd name="connsiteY661" fmla="*/ 315397 h 982849"/>
                  <a:gd name="connsiteX662" fmla="*/ 235596 w 747355"/>
                  <a:gd name="connsiteY662" fmla="*/ 354660 h 982849"/>
                  <a:gd name="connsiteX663" fmla="*/ 235596 w 747355"/>
                  <a:gd name="connsiteY663" fmla="*/ 392623 h 982849"/>
                  <a:gd name="connsiteX664" fmla="*/ 197632 w 747355"/>
                  <a:gd name="connsiteY664" fmla="*/ 392623 h 982849"/>
                  <a:gd name="connsiteX665" fmla="*/ 197632 w 747355"/>
                  <a:gd name="connsiteY665" fmla="*/ 354660 h 982849"/>
                  <a:gd name="connsiteX666" fmla="*/ 235596 w 747355"/>
                  <a:gd name="connsiteY666" fmla="*/ 354660 h 982849"/>
                  <a:gd name="connsiteX667" fmla="*/ 235596 w 747355"/>
                  <a:gd name="connsiteY667" fmla="*/ 393919 h 982849"/>
                  <a:gd name="connsiteX668" fmla="*/ 235596 w 747355"/>
                  <a:gd name="connsiteY668" fmla="*/ 431883 h 982849"/>
                  <a:gd name="connsiteX669" fmla="*/ 197632 w 747355"/>
                  <a:gd name="connsiteY669" fmla="*/ 431883 h 982849"/>
                  <a:gd name="connsiteX670" fmla="*/ 197632 w 747355"/>
                  <a:gd name="connsiteY670" fmla="*/ 393919 h 982849"/>
                  <a:gd name="connsiteX671" fmla="*/ 235596 w 747355"/>
                  <a:gd name="connsiteY671" fmla="*/ 393919 h 982849"/>
                  <a:gd name="connsiteX672" fmla="*/ 235596 w 747355"/>
                  <a:gd name="connsiteY672" fmla="*/ 433181 h 982849"/>
                  <a:gd name="connsiteX673" fmla="*/ 235596 w 747355"/>
                  <a:gd name="connsiteY673" fmla="*/ 471145 h 982849"/>
                  <a:gd name="connsiteX674" fmla="*/ 197632 w 747355"/>
                  <a:gd name="connsiteY674" fmla="*/ 471145 h 982849"/>
                  <a:gd name="connsiteX675" fmla="*/ 197632 w 747355"/>
                  <a:gd name="connsiteY675" fmla="*/ 433181 h 982849"/>
                  <a:gd name="connsiteX676" fmla="*/ 235596 w 747355"/>
                  <a:gd name="connsiteY676" fmla="*/ 433181 h 982849"/>
                  <a:gd name="connsiteX677" fmla="*/ 235596 w 747355"/>
                  <a:gd name="connsiteY677" fmla="*/ 472446 h 982849"/>
                  <a:gd name="connsiteX678" fmla="*/ 235596 w 747355"/>
                  <a:gd name="connsiteY678" fmla="*/ 510412 h 982849"/>
                  <a:gd name="connsiteX679" fmla="*/ 197632 w 747355"/>
                  <a:gd name="connsiteY679" fmla="*/ 510412 h 982849"/>
                  <a:gd name="connsiteX680" fmla="*/ 197632 w 747355"/>
                  <a:gd name="connsiteY680" fmla="*/ 472446 h 982849"/>
                  <a:gd name="connsiteX681" fmla="*/ 235596 w 747355"/>
                  <a:gd name="connsiteY681" fmla="*/ 472446 h 982849"/>
                  <a:gd name="connsiteX682" fmla="*/ 235596 w 747355"/>
                  <a:gd name="connsiteY682" fmla="*/ 511708 h 982849"/>
                  <a:gd name="connsiteX683" fmla="*/ 235596 w 747355"/>
                  <a:gd name="connsiteY683" fmla="*/ 549671 h 982849"/>
                  <a:gd name="connsiteX684" fmla="*/ 197632 w 747355"/>
                  <a:gd name="connsiteY684" fmla="*/ 549671 h 982849"/>
                  <a:gd name="connsiteX685" fmla="*/ 197632 w 747355"/>
                  <a:gd name="connsiteY685" fmla="*/ 511708 h 982849"/>
                  <a:gd name="connsiteX686" fmla="*/ 235596 w 747355"/>
                  <a:gd name="connsiteY686" fmla="*/ 511708 h 982849"/>
                  <a:gd name="connsiteX687" fmla="*/ 235596 w 747355"/>
                  <a:gd name="connsiteY687" fmla="*/ 550970 h 982849"/>
                  <a:gd name="connsiteX688" fmla="*/ 235596 w 747355"/>
                  <a:gd name="connsiteY688" fmla="*/ 588933 h 982849"/>
                  <a:gd name="connsiteX689" fmla="*/ 197632 w 747355"/>
                  <a:gd name="connsiteY689" fmla="*/ 588933 h 982849"/>
                  <a:gd name="connsiteX690" fmla="*/ 197632 w 747355"/>
                  <a:gd name="connsiteY690" fmla="*/ 550970 h 982849"/>
                  <a:gd name="connsiteX691" fmla="*/ 235596 w 747355"/>
                  <a:gd name="connsiteY691" fmla="*/ 550970 h 982849"/>
                  <a:gd name="connsiteX692" fmla="*/ 235596 w 747355"/>
                  <a:gd name="connsiteY692" fmla="*/ 590232 h 982849"/>
                  <a:gd name="connsiteX693" fmla="*/ 235596 w 747355"/>
                  <a:gd name="connsiteY693" fmla="*/ 628193 h 982849"/>
                  <a:gd name="connsiteX694" fmla="*/ 197632 w 747355"/>
                  <a:gd name="connsiteY694" fmla="*/ 628193 h 982849"/>
                  <a:gd name="connsiteX695" fmla="*/ 197632 w 747355"/>
                  <a:gd name="connsiteY695" fmla="*/ 590232 h 982849"/>
                  <a:gd name="connsiteX696" fmla="*/ 235596 w 747355"/>
                  <a:gd name="connsiteY696" fmla="*/ 590232 h 982849"/>
                  <a:gd name="connsiteX697" fmla="*/ 235596 w 747355"/>
                  <a:gd name="connsiteY697" fmla="*/ 629491 h 982849"/>
                  <a:gd name="connsiteX698" fmla="*/ 235596 w 747355"/>
                  <a:gd name="connsiteY698" fmla="*/ 667455 h 982849"/>
                  <a:gd name="connsiteX699" fmla="*/ 197632 w 747355"/>
                  <a:gd name="connsiteY699" fmla="*/ 667455 h 982849"/>
                  <a:gd name="connsiteX700" fmla="*/ 197632 w 747355"/>
                  <a:gd name="connsiteY700" fmla="*/ 629491 h 982849"/>
                  <a:gd name="connsiteX701" fmla="*/ 235596 w 747355"/>
                  <a:gd name="connsiteY701" fmla="*/ 629491 h 982849"/>
                  <a:gd name="connsiteX702" fmla="*/ 235596 w 747355"/>
                  <a:gd name="connsiteY702" fmla="*/ 668756 h 982849"/>
                  <a:gd name="connsiteX703" fmla="*/ 235596 w 747355"/>
                  <a:gd name="connsiteY703" fmla="*/ 706720 h 982849"/>
                  <a:gd name="connsiteX704" fmla="*/ 197632 w 747355"/>
                  <a:gd name="connsiteY704" fmla="*/ 706720 h 982849"/>
                  <a:gd name="connsiteX705" fmla="*/ 197632 w 747355"/>
                  <a:gd name="connsiteY705" fmla="*/ 668756 h 982849"/>
                  <a:gd name="connsiteX706" fmla="*/ 235596 w 747355"/>
                  <a:gd name="connsiteY706" fmla="*/ 668756 h 982849"/>
                  <a:gd name="connsiteX707" fmla="*/ 235596 w 747355"/>
                  <a:gd name="connsiteY707" fmla="*/ 708018 h 982849"/>
                  <a:gd name="connsiteX708" fmla="*/ 235596 w 747355"/>
                  <a:gd name="connsiteY708" fmla="*/ 745982 h 982849"/>
                  <a:gd name="connsiteX709" fmla="*/ 197632 w 747355"/>
                  <a:gd name="connsiteY709" fmla="*/ 745982 h 982849"/>
                  <a:gd name="connsiteX710" fmla="*/ 197632 w 747355"/>
                  <a:gd name="connsiteY710" fmla="*/ 708018 h 982849"/>
                  <a:gd name="connsiteX711" fmla="*/ 235596 w 747355"/>
                  <a:gd name="connsiteY711" fmla="*/ 708018 h 982849"/>
                  <a:gd name="connsiteX712" fmla="*/ 235596 w 747355"/>
                  <a:gd name="connsiteY712" fmla="*/ 747280 h 982849"/>
                  <a:gd name="connsiteX713" fmla="*/ 235596 w 747355"/>
                  <a:gd name="connsiteY713" fmla="*/ 785244 h 982849"/>
                  <a:gd name="connsiteX714" fmla="*/ 197632 w 747355"/>
                  <a:gd name="connsiteY714" fmla="*/ 785244 h 982849"/>
                  <a:gd name="connsiteX715" fmla="*/ 197632 w 747355"/>
                  <a:gd name="connsiteY715" fmla="*/ 747280 h 982849"/>
                  <a:gd name="connsiteX716" fmla="*/ 235596 w 747355"/>
                  <a:gd name="connsiteY716" fmla="*/ 747280 h 982849"/>
                  <a:gd name="connsiteX717" fmla="*/ 235596 w 747355"/>
                  <a:gd name="connsiteY717" fmla="*/ 786542 h 982849"/>
                  <a:gd name="connsiteX718" fmla="*/ 235596 w 747355"/>
                  <a:gd name="connsiteY718" fmla="*/ 824506 h 982849"/>
                  <a:gd name="connsiteX719" fmla="*/ 197632 w 747355"/>
                  <a:gd name="connsiteY719" fmla="*/ 824506 h 982849"/>
                  <a:gd name="connsiteX720" fmla="*/ 197632 w 747355"/>
                  <a:gd name="connsiteY720" fmla="*/ 786542 h 982849"/>
                  <a:gd name="connsiteX721" fmla="*/ 235596 w 747355"/>
                  <a:gd name="connsiteY721" fmla="*/ 786542 h 982849"/>
                  <a:gd name="connsiteX722" fmla="*/ 236894 w 747355"/>
                  <a:gd name="connsiteY722" fmla="*/ 786542 h 982849"/>
                  <a:gd name="connsiteX723" fmla="*/ 274858 w 747355"/>
                  <a:gd name="connsiteY723" fmla="*/ 786542 h 982849"/>
                  <a:gd name="connsiteX724" fmla="*/ 274858 w 747355"/>
                  <a:gd name="connsiteY724" fmla="*/ 824506 h 982849"/>
                  <a:gd name="connsiteX725" fmla="*/ 236894 w 747355"/>
                  <a:gd name="connsiteY725" fmla="*/ 824506 h 982849"/>
                  <a:gd name="connsiteX726" fmla="*/ 236894 w 747355"/>
                  <a:gd name="connsiteY726" fmla="*/ 786542 h 982849"/>
                  <a:gd name="connsiteX727" fmla="*/ 276156 w 747355"/>
                  <a:gd name="connsiteY727" fmla="*/ 786542 h 982849"/>
                  <a:gd name="connsiteX728" fmla="*/ 314120 w 747355"/>
                  <a:gd name="connsiteY728" fmla="*/ 786542 h 982849"/>
                  <a:gd name="connsiteX729" fmla="*/ 314120 w 747355"/>
                  <a:gd name="connsiteY729" fmla="*/ 824506 h 982849"/>
                  <a:gd name="connsiteX730" fmla="*/ 276156 w 747355"/>
                  <a:gd name="connsiteY730" fmla="*/ 824506 h 982849"/>
                  <a:gd name="connsiteX731" fmla="*/ 276156 w 747355"/>
                  <a:gd name="connsiteY731" fmla="*/ 786542 h 982849"/>
                  <a:gd name="connsiteX732" fmla="*/ 315418 w 747355"/>
                  <a:gd name="connsiteY732" fmla="*/ 786542 h 982849"/>
                  <a:gd name="connsiteX733" fmla="*/ 353382 w 747355"/>
                  <a:gd name="connsiteY733" fmla="*/ 786542 h 982849"/>
                  <a:gd name="connsiteX734" fmla="*/ 353382 w 747355"/>
                  <a:gd name="connsiteY734" fmla="*/ 824506 h 982849"/>
                  <a:gd name="connsiteX735" fmla="*/ 315418 w 747355"/>
                  <a:gd name="connsiteY735" fmla="*/ 824506 h 982849"/>
                  <a:gd name="connsiteX736" fmla="*/ 315418 w 747355"/>
                  <a:gd name="connsiteY736" fmla="*/ 786542 h 982849"/>
                  <a:gd name="connsiteX737" fmla="*/ 354680 w 747355"/>
                  <a:gd name="connsiteY737" fmla="*/ 786542 h 982849"/>
                  <a:gd name="connsiteX738" fmla="*/ 392644 w 747355"/>
                  <a:gd name="connsiteY738" fmla="*/ 786542 h 982849"/>
                  <a:gd name="connsiteX739" fmla="*/ 392644 w 747355"/>
                  <a:gd name="connsiteY739" fmla="*/ 824506 h 982849"/>
                  <a:gd name="connsiteX740" fmla="*/ 354680 w 747355"/>
                  <a:gd name="connsiteY740" fmla="*/ 824506 h 982849"/>
                  <a:gd name="connsiteX741" fmla="*/ 354680 w 747355"/>
                  <a:gd name="connsiteY741" fmla="*/ 786542 h 982849"/>
                  <a:gd name="connsiteX742" fmla="*/ 393942 w 747355"/>
                  <a:gd name="connsiteY742" fmla="*/ 786542 h 982849"/>
                  <a:gd name="connsiteX743" fmla="*/ 431906 w 747355"/>
                  <a:gd name="connsiteY743" fmla="*/ 786542 h 982849"/>
                  <a:gd name="connsiteX744" fmla="*/ 431906 w 747355"/>
                  <a:gd name="connsiteY744" fmla="*/ 824506 h 982849"/>
                  <a:gd name="connsiteX745" fmla="*/ 393942 w 747355"/>
                  <a:gd name="connsiteY745" fmla="*/ 824506 h 982849"/>
                  <a:gd name="connsiteX746" fmla="*/ 393942 w 747355"/>
                  <a:gd name="connsiteY746" fmla="*/ 786542 h 982849"/>
                  <a:gd name="connsiteX747" fmla="*/ 433207 w 747355"/>
                  <a:gd name="connsiteY747" fmla="*/ 786542 h 982849"/>
                  <a:gd name="connsiteX748" fmla="*/ 471168 w 747355"/>
                  <a:gd name="connsiteY748" fmla="*/ 786542 h 982849"/>
                  <a:gd name="connsiteX749" fmla="*/ 471168 w 747355"/>
                  <a:gd name="connsiteY749" fmla="*/ 824506 h 982849"/>
                  <a:gd name="connsiteX750" fmla="*/ 433207 w 747355"/>
                  <a:gd name="connsiteY750" fmla="*/ 824506 h 982849"/>
                  <a:gd name="connsiteX751" fmla="*/ 433207 w 747355"/>
                  <a:gd name="connsiteY751" fmla="*/ 786542 h 982849"/>
                  <a:gd name="connsiteX752" fmla="*/ 433207 w 747355"/>
                  <a:gd name="connsiteY752" fmla="*/ 785244 h 982849"/>
                  <a:gd name="connsiteX753" fmla="*/ 433207 w 747355"/>
                  <a:gd name="connsiteY753" fmla="*/ 747280 h 982849"/>
                  <a:gd name="connsiteX754" fmla="*/ 471168 w 747355"/>
                  <a:gd name="connsiteY754" fmla="*/ 747280 h 982849"/>
                  <a:gd name="connsiteX755" fmla="*/ 471168 w 747355"/>
                  <a:gd name="connsiteY755" fmla="*/ 785244 h 982849"/>
                  <a:gd name="connsiteX756" fmla="*/ 433207 w 747355"/>
                  <a:gd name="connsiteY756" fmla="*/ 785244 h 982849"/>
                  <a:gd name="connsiteX757" fmla="*/ 472467 w 747355"/>
                  <a:gd name="connsiteY757" fmla="*/ 747280 h 982849"/>
                  <a:gd name="connsiteX758" fmla="*/ 510430 w 747355"/>
                  <a:gd name="connsiteY758" fmla="*/ 747280 h 982849"/>
                  <a:gd name="connsiteX759" fmla="*/ 510430 w 747355"/>
                  <a:gd name="connsiteY759" fmla="*/ 785244 h 982849"/>
                  <a:gd name="connsiteX760" fmla="*/ 472467 w 747355"/>
                  <a:gd name="connsiteY760" fmla="*/ 785244 h 982849"/>
                  <a:gd name="connsiteX761" fmla="*/ 472467 w 747355"/>
                  <a:gd name="connsiteY761" fmla="*/ 747280 h 982849"/>
                  <a:gd name="connsiteX762" fmla="*/ 511729 w 747355"/>
                  <a:gd name="connsiteY762" fmla="*/ 747280 h 982849"/>
                  <a:gd name="connsiteX763" fmla="*/ 549692 w 747355"/>
                  <a:gd name="connsiteY763" fmla="*/ 747280 h 982849"/>
                  <a:gd name="connsiteX764" fmla="*/ 549692 w 747355"/>
                  <a:gd name="connsiteY764" fmla="*/ 785244 h 982849"/>
                  <a:gd name="connsiteX765" fmla="*/ 511729 w 747355"/>
                  <a:gd name="connsiteY765" fmla="*/ 785244 h 982849"/>
                  <a:gd name="connsiteX766" fmla="*/ 511729 w 747355"/>
                  <a:gd name="connsiteY766" fmla="*/ 747280 h 982849"/>
                  <a:gd name="connsiteX767" fmla="*/ 550991 w 747355"/>
                  <a:gd name="connsiteY767" fmla="*/ 747280 h 982849"/>
                  <a:gd name="connsiteX768" fmla="*/ 588954 w 747355"/>
                  <a:gd name="connsiteY768" fmla="*/ 747280 h 982849"/>
                  <a:gd name="connsiteX769" fmla="*/ 588954 w 747355"/>
                  <a:gd name="connsiteY769" fmla="*/ 785244 h 982849"/>
                  <a:gd name="connsiteX770" fmla="*/ 550991 w 747355"/>
                  <a:gd name="connsiteY770" fmla="*/ 785244 h 982849"/>
                  <a:gd name="connsiteX771" fmla="*/ 550991 w 747355"/>
                  <a:gd name="connsiteY771" fmla="*/ 747280 h 982849"/>
                  <a:gd name="connsiteX772" fmla="*/ 550991 w 747355"/>
                  <a:gd name="connsiteY772" fmla="*/ 745982 h 982849"/>
                  <a:gd name="connsiteX773" fmla="*/ 550991 w 747355"/>
                  <a:gd name="connsiteY773" fmla="*/ 708018 h 982849"/>
                  <a:gd name="connsiteX774" fmla="*/ 588954 w 747355"/>
                  <a:gd name="connsiteY774" fmla="*/ 708018 h 982849"/>
                  <a:gd name="connsiteX775" fmla="*/ 588954 w 747355"/>
                  <a:gd name="connsiteY775" fmla="*/ 745982 h 982849"/>
                  <a:gd name="connsiteX776" fmla="*/ 550991 w 747355"/>
                  <a:gd name="connsiteY776" fmla="*/ 745982 h 982849"/>
                  <a:gd name="connsiteX777" fmla="*/ 550991 w 747355"/>
                  <a:gd name="connsiteY777" fmla="*/ 706720 h 982849"/>
                  <a:gd name="connsiteX778" fmla="*/ 550991 w 747355"/>
                  <a:gd name="connsiteY778" fmla="*/ 668756 h 982849"/>
                  <a:gd name="connsiteX779" fmla="*/ 588954 w 747355"/>
                  <a:gd name="connsiteY779" fmla="*/ 668756 h 982849"/>
                  <a:gd name="connsiteX780" fmla="*/ 588954 w 747355"/>
                  <a:gd name="connsiteY780" fmla="*/ 706720 h 982849"/>
                  <a:gd name="connsiteX781" fmla="*/ 550991 w 747355"/>
                  <a:gd name="connsiteY781" fmla="*/ 706720 h 982849"/>
                  <a:gd name="connsiteX782" fmla="*/ 550991 w 747355"/>
                  <a:gd name="connsiteY782" fmla="*/ 667458 h 982849"/>
                  <a:gd name="connsiteX783" fmla="*/ 550991 w 747355"/>
                  <a:gd name="connsiteY783" fmla="*/ 629494 h 982849"/>
                  <a:gd name="connsiteX784" fmla="*/ 588954 w 747355"/>
                  <a:gd name="connsiteY784" fmla="*/ 629494 h 982849"/>
                  <a:gd name="connsiteX785" fmla="*/ 588954 w 747355"/>
                  <a:gd name="connsiteY785" fmla="*/ 667458 h 982849"/>
                  <a:gd name="connsiteX786" fmla="*/ 550991 w 747355"/>
                  <a:gd name="connsiteY786" fmla="*/ 667458 h 982849"/>
                  <a:gd name="connsiteX787" fmla="*/ 550991 w 747355"/>
                  <a:gd name="connsiteY787" fmla="*/ 628193 h 982849"/>
                  <a:gd name="connsiteX788" fmla="*/ 550991 w 747355"/>
                  <a:gd name="connsiteY788" fmla="*/ 590232 h 982849"/>
                  <a:gd name="connsiteX789" fmla="*/ 588954 w 747355"/>
                  <a:gd name="connsiteY789" fmla="*/ 590232 h 982849"/>
                  <a:gd name="connsiteX790" fmla="*/ 588954 w 747355"/>
                  <a:gd name="connsiteY790" fmla="*/ 628193 h 982849"/>
                  <a:gd name="connsiteX791" fmla="*/ 550991 w 747355"/>
                  <a:gd name="connsiteY791" fmla="*/ 628193 h 982849"/>
                  <a:gd name="connsiteX792" fmla="*/ 550991 w 747355"/>
                  <a:gd name="connsiteY792" fmla="*/ 588933 h 982849"/>
                  <a:gd name="connsiteX793" fmla="*/ 550991 w 747355"/>
                  <a:gd name="connsiteY793" fmla="*/ 550970 h 982849"/>
                  <a:gd name="connsiteX794" fmla="*/ 588954 w 747355"/>
                  <a:gd name="connsiteY794" fmla="*/ 550970 h 982849"/>
                  <a:gd name="connsiteX795" fmla="*/ 588954 w 747355"/>
                  <a:gd name="connsiteY795" fmla="*/ 588933 h 982849"/>
                  <a:gd name="connsiteX796" fmla="*/ 550991 w 747355"/>
                  <a:gd name="connsiteY796" fmla="*/ 588933 h 982849"/>
                  <a:gd name="connsiteX797" fmla="*/ 550991 w 747355"/>
                  <a:gd name="connsiteY797" fmla="*/ 549671 h 982849"/>
                  <a:gd name="connsiteX798" fmla="*/ 550991 w 747355"/>
                  <a:gd name="connsiteY798" fmla="*/ 511708 h 982849"/>
                  <a:gd name="connsiteX799" fmla="*/ 588954 w 747355"/>
                  <a:gd name="connsiteY799" fmla="*/ 511708 h 982849"/>
                  <a:gd name="connsiteX800" fmla="*/ 588954 w 747355"/>
                  <a:gd name="connsiteY800" fmla="*/ 549671 h 982849"/>
                  <a:gd name="connsiteX801" fmla="*/ 550991 w 747355"/>
                  <a:gd name="connsiteY801" fmla="*/ 549671 h 982849"/>
                  <a:gd name="connsiteX802" fmla="*/ 550991 w 747355"/>
                  <a:gd name="connsiteY802" fmla="*/ 510409 h 982849"/>
                  <a:gd name="connsiteX803" fmla="*/ 550991 w 747355"/>
                  <a:gd name="connsiteY803" fmla="*/ 472443 h 982849"/>
                  <a:gd name="connsiteX804" fmla="*/ 588954 w 747355"/>
                  <a:gd name="connsiteY804" fmla="*/ 472443 h 982849"/>
                  <a:gd name="connsiteX805" fmla="*/ 588954 w 747355"/>
                  <a:gd name="connsiteY805" fmla="*/ 510409 h 982849"/>
                  <a:gd name="connsiteX806" fmla="*/ 550991 w 747355"/>
                  <a:gd name="connsiteY806" fmla="*/ 510409 h 982849"/>
                  <a:gd name="connsiteX807" fmla="*/ 550991 w 747355"/>
                  <a:gd name="connsiteY807" fmla="*/ 471147 h 982849"/>
                  <a:gd name="connsiteX808" fmla="*/ 550991 w 747355"/>
                  <a:gd name="connsiteY808" fmla="*/ 433184 h 982849"/>
                  <a:gd name="connsiteX809" fmla="*/ 588954 w 747355"/>
                  <a:gd name="connsiteY809" fmla="*/ 433184 h 982849"/>
                  <a:gd name="connsiteX810" fmla="*/ 588954 w 747355"/>
                  <a:gd name="connsiteY810" fmla="*/ 471147 h 982849"/>
                  <a:gd name="connsiteX811" fmla="*/ 550991 w 747355"/>
                  <a:gd name="connsiteY811" fmla="*/ 471147 h 982849"/>
                  <a:gd name="connsiteX812" fmla="*/ 550991 w 747355"/>
                  <a:gd name="connsiteY812" fmla="*/ 431883 h 982849"/>
                  <a:gd name="connsiteX813" fmla="*/ 550991 w 747355"/>
                  <a:gd name="connsiteY813" fmla="*/ 393919 h 982849"/>
                  <a:gd name="connsiteX814" fmla="*/ 588954 w 747355"/>
                  <a:gd name="connsiteY814" fmla="*/ 393919 h 982849"/>
                  <a:gd name="connsiteX815" fmla="*/ 588954 w 747355"/>
                  <a:gd name="connsiteY815" fmla="*/ 431883 h 982849"/>
                  <a:gd name="connsiteX816" fmla="*/ 550991 w 747355"/>
                  <a:gd name="connsiteY816" fmla="*/ 431883 h 982849"/>
                  <a:gd name="connsiteX817" fmla="*/ 550991 w 747355"/>
                  <a:gd name="connsiteY817" fmla="*/ 392621 h 982849"/>
                  <a:gd name="connsiteX818" fmla="*/ 550991 w 747355"/>
                  <a:gd name="connsiteY818" fmla="*/ 354657 h 982849"/>
                  <a:gd name="connsiteX819" fmla="*/ 588954 w 747355"/>
                  <a:gd name="connsiteY819" fmla="*/ 354657 h 982849"/>
                  <a:gd name="connsiteX820" fmla="*/ 588954 w 747355"/>
                  <a:gd name="connsiteY820" fmla="*/ 392621 h 982849"/>
                  <a:gd name="connsiteX821" fmla="*/ 550991 w 747355"/>
                  <a:gd name="connsiteY821" fmla="*/ 392621 h 982849"/>
                  <a:gd name="connsiteX822" fmla="*/ 550991 w 747355"/>
                  <a:gd name="connsiteY822" fmla="*/ 353361 h 982849"/>
                  <a:gd name="connsiteX823" fmla="*/ 550991 w 747355"/>
                  <a:gd name="connsiteY823" fmla="*/ 315397 h 982849"/>
                  <a:gd name="connsiteX824" fmla="*/ 588954 w 747355"/>
                  <a:gd name="connsiteY824" fmla="*/ 315397 h 982849"/>
                  <a:gd name="connsiteX825" fmla="*/ 588954 w 747355"/>
                  <a:gd name="connsiteY825" fmla="*/ 353361 h 982849"/>
                  <a:gd name="connsiteX826" fmla="*/ 550991 w 747355"/>
                  <a:gd name="connsiteY826" fmla="*/ 353361 h 982849"/>
                  <a:gd name="connsiteX827" fmla="*/ 550991 w 747355"/>
                  <a:gd name="connsiteY827" fmla="*/ 314099 h 982849"/>
                  <a:gd name="connsiteX828" fmla="*/ 550991 w 747355"/>
                  <a:gd name="connsiteY828" fmla="*/ 276135 h 982849"/>
                  <a:gd name="connsiteX829" fmla="*/ 588954 w 747355"/>
                  <a:gd name="connsiteY829" fmla="*/ 276135 h 982849"/>
                  <a:gd name="connsiteX830" fmla="*/ 588954 w 747355"/>
                  <a:gd name="connsiteY830" fmla="*/ 314099 h 982849"/>
                  <a:gd name="connsiteX831" fmla="*/ 550991 w 747355"/>
                  <a:gd name="connsiteY831" fmla="*/ 314099 h 982849"/>
                  <a:gd name="connsiteX832" fmla="*/ 550991 w 747355"/>
                  <a:gd name="connsiteY832" fmla="*/ 274834 h 982849"/>
                  <a:gd name="connsiteX833" fmla="*/ 550991 w 747355"/>
                  <a:gd name="connsiteY833" fmla="*/ 236871 h 982849"/>
                  <a:gd name="connsiteX834" fmla="*/ 588954 w 747355"/>
                  <a:gd name="connsiteY834" fmla="*/ 236871 h 982849"/>
                  <a:gd name="connsiteX835" fmla="*/ 588954 w 747355"/>
                  <a:gd name="connsiteY835" fmla="*/ 274834 h 982849"/>
                  <a:gd name="connsiteX836" fmla="*/ 550991 w 747355"/>
                  <a:gd name="connsiteY836" fmla="*/ 274834 h 982849"/>
                  <a:gd name="connsiteX837" fmla="*/ 550991 w 747355"/>
                  <a:gd name="connsiteY837" fmla="*/ 235572 h 982849"/>
                  <a:gd name="connsiteX838" fmla="*/ 550991 w 747355"/>
                  <a:gd name="connsiteY838" fmla="*/ 197609 h 982849"/>
                  <a:gd name="connsiteX839" fmla="*/ 588954 w 747355"/>
                  <a:gd name="connsiteY839" fmla="*/ 197609 h 982849"/>
                  <a:gd name="connsiteX840" fmla="*/ 588954 w 747355"/>
                  <a:gd name="connsiteY840" fmla="*/ 235572 h 982849"/>
                  <a:gd name="connsiteX841" fmla="*/ 550991 w 747355"/>
                  <a:gd name="connsiteY841" fmla="*/ 235572 h 982849"/>
                  <a:gd name="connsiteX842" fmla="*/ 550991 w 747355"/>
                  <a:gd name="connsiteY842" fmla="*/ 196310 h 982849"/>
                  <a:gd name="connsiteX843" fmla="*/ 550991 w 747355"/>
                  <a:gd name="connsiteY843" fmla="*/ 158347 h 982849"/>
                  <a:gd name="connsiteX844" fmla="*/ 588954 w 747355"/>
                  <a:gd name="connsiteY844" fmla="*/ 158347 h 982849"/>
                  <a:gd name="connsiteX845" fmla="*/ 588954 w 747355"/>
                  <a:gd name="connsiteY845" fmla="*/ 196310 h 982849"/>
                  <a:gd name="connsiteX846" fmla="*/ 550991 w 747355"/>
                  <a:gd name="connsiteY846" fmla="*/ 196310 h 982849"/>
                  <a:gd name="connsiteX847" fmla="*/ 550991 w 747355"/>
                  <a:gd name="connsiteY847" fmla="*/ 157048 h 982849"/>
                  <a:gd name="connsiteX848" fmla="*/ 550991 w 747355"/>
                  <a:gd name="connsiteY848" fmla="*/ 119085 h 982849"/>
                  <a:gd name="connsiteX849" fmla="*/ 588954 w 747355"/>
                  <a:gd name="connsiteY849" fmla="*/ 119085 h 982849"/>
                  <a:gd name="connsiteX850" fmla="*/ 588954 w 747355"/>
                  <a:gd name="connsiteY850" fmla="*/ 157048 h 982849"/>
                  <a:gd name="connsiteX851" fmla="*/ 550991 w 747355"/>
                  <a:gd name="connsiteY851" fmla="*/ 157048 h 982849"/>
                  <a:gd name="connsiteX852" fmla="*/ 549692 w 747355"/>
                  <a:gd name="connsiteY852" fmla="*/ 157048 h 982849"/>
                  <a:gd name="connsiteX853" fmla="*/ 511729 w 747355"/>
                  <a:gd name="connsiteY853" fmla="*/ 157048 h 982849"/>
                  <a:gd name="connsiteX854" fmla="*/ 511729 w 747355"/>
                  <a:gd name="connsiteY854" fmla="*/ 119085 h 982849"/>
                  <a:gd name="connsiteX855" fmla="*/ 549692 w 747355"/>
                  <a:gd name="connsiteY855" fmla="*/ 119085 h 982849"/>
                  <a:gd name="connsiteX856" fmla="*/ 549692 w 747355"/>
                  <a:gd name="connsiteY856" fmla="*/ 157048 h 982849"/>
                  <a:gd name="connsiteX857" fmla="*/ 510430 w 747355"/>
                  <a:gd name="connsiteY857" fmla="*/ 157048 h 982849"/>
                  <a:gd name="connsiteX858" fmla="*/ 472467 w 747355"/>
                  <a:gd name="connsiteY858" fmla="*/ 157048 h 982849"/>
                  <a:gd name="connsiteX859" fmla="*/ 472467 w 747355"/>
                  <a:gd name="connsiteY859" fmla="*/ 119085 h 982849"/>
                  <a:gd name="connsiteX860" fmla="*/ 510430 w 747355"/>
                  <a:gd name="connsiteY860" fmla="*/ 119085 h 982849"/>
                  <a:gd name="connsiteX861" fmla="*/ 510430 w 747355"/>
                  <a:gd name="connsiteY861" fmla="*/ 157048 h 982849"/>
                  <a:gd name="connsiteX862" fmla="*/ 471168 w 747355"/>
                  <a:gd name="connsiteY862" fmla="*/ 157048 h 982849"/>
                  <a:gd name="connsiteX863" fmla="*/ 433207 w 747355"/>
                  <a:gd name="connsiteY863" fmla="*/ 157048 h 982849"/>
                  <a:gd name="connsiteX864" fmla="*/ 433207 w 747355"/>
                  <a:gd name="connsiteY864" fmla="*/ 119085 h 982849"/>
                  <a:gd name="connsiteX865" fmla="*/ 471168 w 747355"/>
                  <a:gd name="connsiteY865" fmla="*/ 119085 h 982849"/>
                  <a:gd name="connsiteX866" fmla="*/ 471168 w 747355"/>
                  <a:gd name="connsiteY866" fmla="*/ 157048 h 982849"/>
                  <a:gd name="connsiteX867" fmla="*/ 431909 w 747355"/>
                  <a:gd name="connsiteY867" fmla="*/ 157048 h 982849"/>
                  <a:gd name="connsiteX868" fmla="*/ 393945 w 747355"/>
                  <a:gd name="connsiteY868" fmla="*/ 157048 h 982849"/>
                  <a:gd name="connsiteX869" fmla="*/ 393945 w 747355"/>
                  <a:gd name="connsiteY869" fmla="*/ 119085 h 982849"/>
                  <a:gd name="connsiteX870" fmla="*/ 431909 w 747355"/>
                  <a:gd name="connsiteY870" fmla="*/ 119085 h 982849"/>
                  <a:gd name="connsiteX871" fmla="*/ 431909 w 747355"/>
                  <a:gd name="connsiteY871" fmla="*/ 157048 h 982849"/>
                  <a:gd name="connsiteX872" fmla="*/ 392644 w 747355"/>
                  <a:gd name="connsiteY872" fmla="*/ 157048 h 982849"/>
                  <a:gd name="connsiteX873" fmla="*/ 354680 w 747355"/>
                  <a:gd name="connsiteY873" fmla="*/ 157048 h 982849"/>
                  <a:gd name="connsiteX874" fmla="*/ 354680 w 747355"/>
                  <a:gd name="connsiteY874" fmla="*/ 119085 h 982849"/>
                  <a:gd name="connsiteX875" fmla="*/ 392644 w 747355"/>
                  <a:gd name="connsiteY875" fmla="*/ 119085 h 982849"/>
                  <a:gd name="connsiteX876" fmla="*/ 392644 w 747355"/>
                  <a:gd name="connsiteY876" fmla="*/ 157048 h 982849"/>
                  <a:gd name="connsiteX877" fmla="*/ 353382 w 747355"/>
                  <a:gd name="connsiteY877" fmla="*/ 157048 h 982849"/>
                  <a:gd name="connsiteX878" fmla="*/ 315418 w 747355"/>
                  <a:gd name="connsiteY878" fmla="*/ 157048 h 982849"/>
                  <a:gd name="connsiteX879" fmla="*/ 315418 w 747355"/>
                  <a:gd name="connsiteY879" fmla="*/ 119085 h 982849"/>
                  <a:gd name="connsiteX880" fmla="*/ 353382 w 747355"/>
                  <a:gd name="connsiteY880" fmla="*/ 119085 h 982849"/>
                  <a:gd name="connsiteX881" fmla="*/ 353382 w 747355"/>
                  <a:gd name="connsiteY881" fmla="*/ 157048 h 982849"/>
                  <a:gd name="connsiteX882" fmla="*/ 314120 w 747355"/>
                  <a:gd name="connsiteY882" fmla="*/ 157048 h 982849"/>
                  <a:gd name="connsiteX883" fmla="*/ 276156 w 747355"/>
                  <a:gd name="connsiteY883" fmla="*/ 157048 h 982849"/>
                  <a:gd name="connsiteX884" fmla="*/ 276156 w 747355"/>
                  <a:gd name="connsiteY884" fmla="*/ 119085 h 982849"/>
                  <a:gd name="connsiteX885" fmla="*/ 314120 w 747355"/>
                  <a:gd name="connsiteY885" fmla="*/ 119085 h 982849"/>
                  <a:gd name="connsiteX886" fmla="*/ 314120 w 747355"/>
                  <a:gd name="connsiteY886" fmla="*/ 157048 h 982849"/>
                  <a:gd name="connsiteX887" fmla="*/ 274858 w 747355"/>
                  <a:gd name="connsiteY887" fmla="*/ 157048 h 982849"/>
                  <a:gd name="connsiteX888" fmla="*/ 236894 w 747355"/>
                  <a:gd name="connsiteY888" fmla="*/ 157048 h 982849"/>
                  <a:gd name="connsiteX889" fmla="*/ 236894 w 747355"/>
                  <a:gd name="connsiteY889" fmla="*/ 119085 h 982849"/>
                  <a:gd name="connsiteX890" fmla="*/ 274858 w 747355"/>
                  <a:gd name="connsiteY890" fmla="*/ 119085 h 982849"/>
                  <a:gd name="connsiteX891" fmla="*/ 274858 w 747355"/>
                  <a:gd name="connsiteY891" fmla="*/ 157048 h 982849"/>
                  <a:gd name="connsiteX892" fmla="*/ 235596 w 747355"/>
                  <a:gd name="connsiteY892" fmla="*/ 157048 h 982849"/>
                  <a:gd name="connsiteX893" fmla="*/ 197632 w 747355"/>
                  <a:gd name="connsiteY893" fmla="*/ 157048 h 982849"/>
                  <a:gd name="connsiteX894" fmla="*/ 197632 w 747355"/>
                  <a:gd name="connsiteY894" fmla="*/ 119085 h 982849"/>
                  <a:gd name="connsiteX895" fmla="*/ 235596 w 747355"/>
                  <a:gd name="connsiteY895" fmla="*/ 119085 h 982849"/>
                  <a:gd name="connsiteX896" fmla="*/ 235596 w 747355"/>
                  <a:gd name="connsiteY896" fmla="*/ 157048 h 982849"/>
                  <a:gd name="connsiteX897" fmla="*/ 196334 w 747355"/>
                  <a:gd name="connsiteY897" fmla="*/ 157048 h 982849"/>
                  <a:gd name="connsiteX898" fmla="*/ 158370 w 747355"/>
                  <a:gd name="connsiteY898" fmla="*/ 157048 h 982849"/>
                  <a:gd name="connsiteX899" fmla="*/ 158370 w 747355"/>
                  <a:gd name="connsiteY899" fmla="*/ 119085 h 982849"/>
                  <a:gd name="connsiteX900" fmla="*/ 196334 w 747355"/>
                  <a:gd name="connsiteY900" fmla="*/ 119085 h 982849"/>
                  <a:gd name="connsiteX901" fmla="*/ 196334 w 747355"/>
                  <a:gd name="connsiteY901" fmla="*/ 157048 h 982849"/>
                  <a:gd name="connsiteX902" fmla="*/ 196334 w 747355"/>
                  <a:gd name="connsiteY902" fmla="*/ 158347 h 982849"/>
                  <a:gd name="connsiteX903" fmla="*/ 196334 w 747355"/>
                  <a:gd name="connsiteY903" fmla="*/ 196310 h 982849"/>
                  <a:gd name="connsiteX904" fmla="*/ 158370 w 747355"/>
                  <a:gd name="connsiteY904" fmla="*/ 196310 h 982849"/>
                  <a:gd name="connsiteX905" fmla="*/ 158370 w 747355"/>
                  <a:gd name="connsiteY905" fmla="*/ 158347 h 982849"/>
                  <a:gd name="connsiteX906" fmla="*/ 196334 w 747355"/>
                  <a:gd name="connsiteY906" fmla="*/ 158347 h 982849"/>
                  <a:gd name="connsiteX907" fmla="*/ 196334 w 747355"/>
                  <a:gd name="connsiteY907" fmla="*/ 197609 h 982849"/>
                  <a:gd name="connsiteX908" fmla="*/ 196334 w 747355"/>
                  <a:gd name="connsiteY908" fmla="*/ 235572 h 982849"/>
                  <a:gd name="connsiteX909" fmla="*/ 158370 w 747355"/>
                  <a:gd name="connsiteY909" fmla="*/ 235572 h 982849"/>
                  <a:gd name="connsiteX910" fmla="*/ 158370 w 747355"/>
                  <a:gd name="connsiteY910" fmla="*/ 197609 h 982849"/>
                  <a:gd name="connsiteX911" fmla="*/ 196334 w 747355"/>
                  <a:gd name="connsiteY911" fmla="*/ 197609 h 982849"/>
                  <a:gd name="connsiteX912" fmla="*/ 196334 w 747355"/>
                  <a:gd name="connsiteY912" fmla="*/ 236871 h 982849"/>
                  <a:gd name="connsiteX913" fmla="*/ 196334 w 747355"/>
                  <a:gd name="connsiteY913" fmla="*/ 274834 h 982849"/>
                  <a:gd name="connsiteX914" fmla="*/ 158370 w 747355"/>
                  <a:gd name="connsiteY914" fmla="*/ 274834 h 982849"/>
                  <a:gd name="connsiteX915" fmla="*/ 158370 w 747355"/>
                  <a:gd name="connsiteY915" fmla="*/ 236871 h 982849"/>
                  <a:gd name="connsiteX916" fmla="*/ 196334 w 747355"/>
                  <a:gd name="connsiteY916" fmla="*/ 236871 h 982849"/>
                  <a:gd name="connsiteX917" fmla="*/ 196334 w 747355"/>
                  <a:gd name="connsiteY917" fmla="*/ 276133 h 982849"/>
                  <a:gd name="connsiteX918" fmla="*/ 196334 w 747355"/>
                  <a:gd name="connsiteY918" fmla="*/ 314097 h 982849"/>
                  <a:gd name="connsiteX919" fmla="*/ 158370 w 747355"/>
                  <a:gd name="connsiteY919" fmla="*/ 314097 h 982849"/>
                  <a:gd name="connsiteX920" fmla="*/ 158370 w 747355"/>
                  <a:gd name="connsiteY920" fmla="*/ 276133 h 982849"/>
                  <a:gd name="connsiteX921" fmla="*/ 196334 w 747355"/>
                  <a:gd name="connsiteY921" fmla="*/ 276133 h 982849"/>
                  <a:gd name="connsiteX922" fmla="*/ 196334 w 747355"/>
                  <a:gd name="connsiteY922" fmla="*/ 315397 h 982849"/>
                  <a:gd name="connsiteX923" fmla="*/ 196334 w 747355"/>
                  <a:gd name="connsiteY923" fmla="*/ 353361 h 982849"/>
                  <a:gd name="connsiteX924" fmla="*/ 158370 w 747355"/>
                  <a:gd name="connsiteY924" fmla="*/ 353361 h 982849"/>
                  <a:gd name="connsiteX925" fmla="*/ 158370 w 747355"/>
                  <a:gd name="connsiteY925" fmla="*/ 315397 h 982849"/>
                  <a:gd name="connsiteX926" fmla="*/ 196334 w 747355"/>
                  <a:gd name="connsiteY926" fmla="*/ 315397 h 982849"/>
                  <a:gd name="connsiteX927" fmla="*/ 196334 w 747355"/>
                  <a:gd name="connsiteY927" fmla="*/ 354660 h 982849"/>
                  <a:gd name="connsiteX928" fmla="*/ 196334 w 747355"/>
                  <a:gd name="connsiteY928" fmla="*/ 392623 h 982849"/>
                  <a:gd name="connsiteX929" fmla="*/ 158370 w 747355"/>
                  <a:gd name="connsiteY929" fmla="*/ 392623 h 982849"/>
                  <a:gd name="connsiteX930" fmla="*/ 158370 w 747355"/>
                  <a:gd name="connsiteY930" fmla="*/ 354660 h 982849"/>
                  <a:gd name="connsiteX931" fmla="*/ 196334 w 747355"/>
                  <a:gd name="connsiteY931" fmla="*/ 354660 h 982849"/>
                  <a:gd name="connsiteX932" fmla="*/ 196334 w 747355"/>
                  <a:gd name="connsiteY932" fmla="*/ 393919 h 982849"/>
                  <a:gd name="connsiteX933" fmla="*/ 196334 w 747355"/>
                  <a:gd name="connsiteY933" fmla="*/ 431883 h 982849"/>
                  <a:gd name="connsiteX934" fmla="*/ 158370 w 747355"/>
                  <a:gd name="connsiteY934" fmla="*/ 431883 h 982849"/>
                  <a:gd name="connsiteX935" fmla="*/ 158370 w 747355"/>
                  <a:gd name="connsiteY935" fmla="*/ 393919 h 982849"/>
                  <a:gd name="connsiteX936" fmla="*/ 196334 w 747355"/>
                  <a:gd name="connsiteY936" fmla="*/ 393919 h 982849"/>
                  <a:gd name="connsiteX937" fmla="*/ 196334 w 747355"/>
                  <a:gd name="connsiteY937" fmla="*/ 433181 h 982849"/>
                  <a:gd name="connsiteX938" fmla="*/ 196334 w 747355"/>
                  <a:gd name="connsiteY938" fmla="*/ 471145 h 982849"/>
                  <a:gd name="connsiteX939" fmla="*/ 158370 w 747355"/>
                  <a:gd name="connsiteY939" fmla="*/ 471145 h 982849"/>
                  <a:gd name="connsiteX940" fmla="*/ 158370 w 747355"/>
                  <a:gd name="connsiteY940" fmla="*/ 433181 h 982849"/>
                  <a:gd name="connsiteX941" fmla="*/ 196334 w 747355"/>
                  <a:gd name="connsiteY941" fmla="*/ 433181 h 982849"/>
                  <a:gd name="connsiteX942" fmla="*/ 196334 w 747355"/>
                  <a:gd name="connsiteY942" fmla="*/ 472446 h 982849"/>
                  <a:gd name="connsiteX943" fmla="*/ 196334 w 747355"/>
                  <a:gd name="connsiteY943" fmla="*/ 510412 h 982849"/>
                  <a:gd name="connsiteX944" fmla="*/ 158370 w 747355"/>
                  <a:gd name="connsiteY944" fmla="*/ 510412 h 982849"/>
                  <a:gd name="connsiteX945" fmla="*/ 158370 w 747355"/>
                  <a:gd name="connsiteY945" fmla="*/ 472446 h 982849"/>
                  <a:gd name="connsiteX946" fmla="*/ 196334 w 747355"/>
                  <a:gd name="connsiteY946" fmla="*/ 472446 h 982849"/>
                  <a:gd name="connsiteX947" fmla="*/ 196334 w 747355"/>
                  <a:gd name="connsiteY947" fmla="*/ 511708 h 982849"/>
                  <a:gd name="connsiteX948" fmla="*/ 196334 w 747355"/>
                  <a:gd name="connsiteY948" fmla="*/ 549671 h 982849"/>
                  <a:gd name="connsiteX949" fmla="*/ 158370 w 747355"/>
                  <a:gd name="connsiteY949" fmla="*/ 549671 h 982849"/>
                  <a:gd name="connsiteX950" fmla="*/ 158370 w 747355"/>
                  <a:gd name="connsiteY950" fmla="*/ 511708 h 982849"/>
                  <a:gd name="connsiteX951" fmla="*/ 196334 w 747355"/>
                  <a:gd name="connsiteY951" fmla="*/ 511708 h 982849"/>
                  <a:gd name="connsiteX952" fmla="*/ 196334 w 747355"/>
                  <a:gd name="connsiteY952" fmla="*/ 550970 h 982849"/>
                  <a:gd name="connsiteX953" fmla="*/ 196334 w 747355"/>
                  <a:gd name="connsiteY953" fmla="*/ 588933 h 982849"/>
                  <a:gd name="connsiteX954" fmla="*/ 158370 w 747355"/>
                  <a:gd name="connsiteY954" fmla="*/ 588933 h 982849"/>
                  <a:gd name="connsiteX955" fmla="*/ 158370 w 747355"/>
                  <a:gd name="connsiteY955" fmla="*/ 550970 h 982849"/>
                  <a:gd name="connsiteX956" fmla="*/ 196334 w 747355"/>
                  <a:gd name="connsiteY956" fmla="*/ 550970 h 982849"/>
                  <a:gd name="connsiteX957" fmla="*/ 196334 w 747355"/>
                  <a:gd name="connsiteY957" fmla="*/ 590232 h 982849"/>
                  <a:gd name="connsiteX958" fmla="*/ 196334 w 747355"/>
                  <a:gd name="connsiteY958" fmla="*/ 628193 h 982849"/>
                  <a:gd name="connsiteX959" fmla="*/ 158370 w 747355"/>
                  <a:gd name="connsiteY959" fmla="*/ 628193 h 982849"/>
                  <a:gd name="connsiteX960" fmla="*/ 158370 w 747355"/>
                  <a:gd name="connsiteY960" fmla="*/ 590232 h 982849"/>
                  <a:gd name="connsiteX961" fmla="*/ 196334 w 747355"/>
                  <a:gd name="connsiteY961" fmla="*/ 590232 h 982849"/>
                  <a:gd name="connsiteX962" fmla="*/ 196334 w 747355"/>
                  <a:gd name="connsiteY962" fmla="*/ 629491 h 982849"/>
                  <a:gd name="connsiteX963" fmla="*/ 196334 w 747355"/>
                  <a:gd name="connsiteY963" fmla="*/ 667455 h 982849"/>
                  <a:gd name="connsiteX964" fmla="*/ 158370 w 747355"/>
                  <a:gd name="connsiteY964" fmla="*/ 667455 h 982849"/>
                  <a:gd name="connsiteX965" fmla="*/ 158370 w 747355"/>
                  <a:gd name="connsiteY965" fmla="*/ 629491 h 982849"/>
                  <a:gd name="connsiteX966" fmla="*/ 196334 w 747355"/>
                  <a:gd name="connsiteY966" fmla="*/ 629491 h 982849"/>
                  <a:gd name="connsiteX967" fmla="*/ 196334 w 747355"/>
                  <a:gd name="connsiteY967" fmla="*/ 668756 h 982849"/>
                  <a:gd name="connsiteX968" fmla="*/ 196334 w 747355"/>
                  <a:gd name="connsiteY968" fmla="*/ 706720 h 982849"/>
                  <a:gd name="connsiteX969" fmla="*/ 158370 w 747355"/>
                  <a:gd name="connsiteY969" fmla="*/ 706720 h 982849"/>
                  <a:gd name="connsiteX970" fmla="*/ 158370 w 747355"/>
                  <a:gd name="connsiteY970" fmla="*/ 668756 h 982849"/>
                  <a:gd name="connsiteX971" fmla="*/ 196334 w 747355"/>
                  <a:gd name="connsiteY971" fmla="*/ 668756 h 982849"/>
                  <a:gd name="connsiteX972" fmla="*/ 196334 w 747355"/>
                  <a:gd name="connsiteY972" fmla="*/ 708018 h 982849"/>
                  <a:gd name="connsiteX973" fmla="*/ 196334 w 747355"/>
                  <a:gd name="connsiteY973" fmla="*/ 745982 h 982849"/>
                  <a:gd name="connsiteX974" fmla="*/ 158370 w 747355"/>
                  <a:gd name="connsiteY974" fmla="*/ 745982 h 982849"/>
                  <a:gd name="connsiteX975" fmla="*/ 158370 w 747355"/>
                  <a:gd name="connsiteY975" fmla="*/ 708018 h 982849"/>
                  <a:gd name="connsiteX976" fmla="*/ 196334 w 747355"/>
                  <a:gd name="connsiteY976" fmla="*/ 708018 h 982849"/>
                  <a:gd name="connsiteX977" fmla="*/ 196334 w 747355"/>
                  <a:gd name="connsiteY977" fmla="*/ 747280 h 982849"/>
                  <a:gd name="connsiteX978" fmla="*/ 196334 w 747355"/>
                  <a:gd name="connsiteY978" fmla="*/ 785244 h 982849"/>
                  <a:gd name="connsiteX979" fmla="*/ 158370 w 747355"/>
                  <a:gd name="connsiteY979" fmla="*/ 785244 h 982849"/>
                  <a:gd name="connsiteX980" fmla="*/ 158370 w 747355"/>
                  <a:gd name="connsiteY980" fmla="*/ 747280 h 982849"/>
                  <a:gd name="connsiteX981" fmla="*/ 196334 w 747355"/>
                  <a:gd name="connsiteY981" fmla="*/ 747280 h 982849"/>
                  <a:gd name="connsiteX982" fmla="*/ 196334 w 747355"/>
                  <a:gd name="connsiteY982" fmla="*/ 786542 h 982849"/>
                  <a:gd name="connsiteX983" fmla="*/ 196334 w 747355"/>
                  <a:gd name="connsiteY983" fmla="*/ 824506 h 982849"/>
                  <a:gd name="connsiteX984" fmla="*/ 158370 w 747355"/>
                  <a:gd name="connsiteY984" fmla="*/ 824506 h 982849"/>
                  <a:gd name="connsiteX985" fmla="*/ 158370 w 747355"/>
                  <a:gd name="connsiteY985" fmla="*/ 786542 h 982849"/>
                  <a:gd name="connsiteX986" fmla="*/ 196334 w 747355"/>
                  <a:gd name="connsiteY986" fmla="*/ 786542 h 982849"/>
                  <a:gd name="connsiteX987" fmla="*/ 196334 w 747355"/>
                  <a:gd name="connsiteY987" fmla="*/ 825804 h 982849"/>
                  <a:gd name="connsiteX988" fmla="*/ 196334 w 747355"/>
                  <a:gd name="connsiteY988" fmla="*/ 863768 h 982849"/>
                  <a:gd name="connsiteX989" fmla="*/ 158370 w 747355"/>
                  <a:gd name="connsiteY989" fmla="*/ 863768 h 982849"/>
                  <a:gd name="connsiteX990" fmla="*/ 158370 w 747355"/>
                  <a:gd name="connsiteY990" fmla="*/ 825804 h 982849"/>
                  <a:gd name="connsiteX991" fmla="*/ 196334 w 747355"/>
                  <a:gd name="connsiteY991" fmla="*/ 825804 h 982849"/>
                  <a:gd name="connsiteX992" fmla="*/ 197632 w 747355"/>
                  <a:gd name="connsiteY992" fmla="*/ 825804 h 982849"/>
                  <a:gd name="connsiteX993" fmla="*/ 235596 w 747355"/>
                  <a:gd name="connsiteY993" fmla="*/ 825804 h 982849"/>
                  <a:gd name="connsiteX994" fmla="*/ 235596 w 747355"/>
                  <a:gd name="connsiteY994" fmla="*/ 863768 h 982849"/>
                  <a:gd name="connsiteX995" fmla="*/ 197632 w 747355"/>
                  <a:gd name="connsiteY995" fmla="*/ 863768 h 982849"/>
                  <a:gd name="connsiteX996" fmla="*/ 197632 w 747355"/>
                  <a:gd name="connsiteY996" fmla="*/ 825804 h 982849"/>
                  <a:gd name="connsiteX997" fmla="*/ 236894 w 747355"/>
                  <a:gd name="connsiteY997" fmla="*/ 825804 h 982849"/>
                  <a:gd name="connsiteX998" fmla="*/ 274858 w 747355"/>
                  <a:gd name="connsiteY998" fmla="*/ 825804 h 982849"/>
                  <a:gd name="connsiteX999" fmla="*/ 274858 w 747355"/>
                  <a:gd name="connsiteY999" fmla="*/ 863768 h 982849"/>
                  <a:gd name="connsiteX1000" fmla="*/ 236894 w 747355"/>
                  <a:gd name="connsiteY1000" fmla="*/ 863768 h 982849"/>
                  <a:gd name="connsiteX1001" fmla="*/ 236894 w 747355"/>
                  <a:gd name="connsiteY1001" fmla="*/ 825804 h 982849"/>
                  <a:gd name="connsiteX1002" fmla="*/ 276156 w 747355"/>
                  <a:gd name="connsiteY1002" fmla="*/ 825804 h 982849"/>
                  <a:gd name="connsiteX1003" fmla="*/ 314120 w 747355"/>
                  <a:gd name="connsiteY1003" fmla="*/ 825804 h 982849"/>
                  <a:gd name="connsiteX1004" fmla="*/ 314120 w 747355"/>
                  <a:gd name="connsiteY1004" fmla="*/ 863768 h 982849"/>
                  <a:gd name="connsiteX1005" fmla="*/ 276156 w 747355"/>
                  <a:gd name="connsiteY1005" fmla="*/ 863768 h 982849"/>
                  <a:gd name="connsiteX1006" fmla="*/ 276156 w 747355"/>
                  <a:gd name="connsiteY1006" fmla="*/ 825804 h 982849"/>
                  <a:gd name="connsiteX1007" fmla="*/ 315418 w 747355"/>
                  <a:gd name="connsiteY1007" fmla="*/ 825804 h 982849"/>
                  <a:gd name="connsiteX1008" fmla="*/ 353382 w 747355"/>
                  <a:gd name="connsiteY1008" fmla="*/ 825804 h 982849"/>
                  <a:gd name="connsiteX1009" fmla="*/ 353382 w 747355"/>
                  <a:gd name="connsiteY1009" fmla="*/ 863768 h 982849"/>
                  <a:gd name="connsiteX1010" fmla="*/ 315418 w 747355"/>
                  <a:gd name="connsiteY1010" fmla="*/ 863768 h 982849"/>
                  <a:gd name="connsiteX1011" fmla="*/ 315418 w 747355"/>
                  <a:gd name="connsiteY1011" fmla="*/ 825804 h 982849"/>
                  <a:gd name="connsiteX1012" fmla="*/ 354680 w 747355"/>
                  <a:gd name="connsiteY1012" fmla="*/ 825804 h 982849"/>
                  <a:gd name="connsiteX1013" fmla="*/ 392644 w 747355"/>
                  <a:gd name="connsiteY1013" fmla="*/ 825804 h 982849"/>
                  <a:gd name="connsiteX1014" fmla="*/ 392644 w 747355"/>
                  <a:gd name="connsiteY1014" fmla="*/ 863768 h 982849"/>
                  <a:gd name="connsiteX1015" fmla="*/ 354680 w 747355"/>
                  <a:gd name="connsiteY1015" fmla="*/ 863768 h 982849"/>
                  <a:gd name="connsiteX1016" fmla="*/ 354680 w 747355"/>
                  <a:gd name="connsiteY1016" fmla="*/ 825804 h 982849"/>
                  <a:gd name="connsiteX1017" fmla="*/ 393942 w 747355"/>
                  <a:gd name="connsiteY1017" fmla="*/ 825804 h 982849"/>
                  <a:gd name="connsiteX1018" fmla="*/ 431906 w 747355"/>
                  <a:gd name="connsiteY1018" fmla="*/ 825804 h 982849"/>
                  <a:gd name="connsiteX1019" fmla="*/ 431906 w 747355"/>
                  <a:gd name="connsiteY1019" fmla="*/ 863768 h 982849"/>
                  <a:gd name="connsiteX1020" fmla="*/ 393942 w 747355"/>
                  <a:gd name="connsiteY1020" fmla="*/ 863768 h 982849"/>
                  <a:gd name="connsiteX1021" fmla="*/ 393942 w 747355"/>
                  <a:gd name="connsiteY1021" fmla="*/ 825804 h 982849"/>
                  <a:gd name="connsiteX1022" fmla="*/ 433207 w 747355"/>
                  <a:gd name="connsiteY1022" fmla="*/ 825804 h 982849"/>
                  <a:gd name="connsiteX1023" fmla="*/ 471168 w 747355"/>
                  <a:gd name="connsiteY1023" fmla="*/ 825804 h 982849"/>
                  <a:gd name="connsiteX1024" fmla="*/ 471168 w 747355"/>
                  <a:gd name="connsiteY1024" fmla="*/ 863768 h 982849"/>
                  <a:gd name="connsiteX1025" fmla="*/ 433207 w 747355"/>
                  <a:gd name="connsiteY1025" fmla="*/ 863768 h 982849"/>
                  <a:gd name="connsiteX1026" fmla="*/ 433207 w 747355"/>
                  <a:gd name="connsiteY1026" fmla="*/ 825804 h 982849"/>
                  <a:gd name="connsiteX1027" fmla="*/ 472467 w 747355"/>
                  <a:gd name="connsiteY1027" fmla="*/ 825804 h 982849"/>
                  <a:gd name="connsiteX1028" fmla="*/ 510430 w 747355"/>
                  <a:gd name="connsiteY1028" fmla="*/ 825804 h 982849"/>
                  <a:gd name="connsiteX1029" fmla="*/ 510430 w 747355"/>
                  <a:gd name="connsiteY1029" fmla="*/ 863768 h 982849"/>
                  <a:gd name="connsiteX1030" fmla="*/ 472467 w 747355"/>
                  <a:gd name="connsiteY1030" fmla="*/ 863768 h 982849"/>
                  <a:gd name="connsiteX1031" fmla="*/ 472467 w 747355"/>
                  <a:gd name="connsiteY1031" fmla="*/ 825804 h 982849"/>
                  <a:gd name="connsiteX1032" fmla="*/ 472467 w 747355"/>
                  <a:gd name="connsiteY1032" fmla="*/ 824506 h 982849"/>
                  <a:gd name="connsiteX1033" fmla="*/ 472467 w 747355"/>
                  <a:gd name="connsiteY1033" fmla="*/ 786542 h 982849"/>
                  <a:gd name="connsiteX1034" fmla="*/ 510430 w 747355"/>
                  <a:gd name="connsiteY1034" fmla="*/ 786542 h 982849"/>
                  <a:gd name="connsiteX1035" fmla="*/ 510430 w 747355"/>
                  <a:gd name="connsiteY1035" fmla="*/ 824506 h 982849"/>
                  <a:gd name="connsiteX1036" fmla="*/ 472467 w 747355"/>
                  <a:gd name="connsiteY1036" fmla="*/ 824506 h 982849"/>
                  <a:gd name="connsiteX1037" fmla="*/ 511729 w 747355"/>
                  <a:gd name="connsiteY1037" fmla="*/ 786542 h 982849"/>
                  <a:gd name="connsiteX1038" fmla="*/ 549692 w 747355"/>
                  <a:gd name="connsiteY1038" fmla="*/ 786542 h 982849"/>
                  <a:gd name="connsiteX1039" fmla="*/ 549692 w 747355"/>
                  <a:gd name="connsiteY1039" fmla="*/ 824506 h 982849"/>
                  <a:gd name="connsiteX1040" fmla="*/ 511729 w 747355"/>
                  <a:gd name="connsiteY1040" fmla="*/ 824506 h 982849"/>
                  <a:gd name="connsiteX1041" fmla="*/ 511729 w 747355"/>
                  <a:gd name="connsiteY1041" fmla="*/ 786542 h 982849"/>
                  <a:gd name="connsiteX1042" fmla="*/ 550991 w 747355"/>
                  <a:gd name="connsiteY1042" fmla="*/ 786542 h 982849"/>
                  <a:gd name="connsiteX1043" fmla="*/ 588954 w 747355"/>
                  <a:gd name="connsiteY1043" fmla="*/ 786542 h 982849"/>
                  <a:gd name="connsiteX1044" fmla="*/ 588954 w 747355"/>
                  <a:gd name="connsiteY1044" fmla="*/ 824506 h 982849"/>
                  <a:gd name="connsiteX1045" fmla="*/ 550991 w 747355"/>
                  <a:gd name="connsiteY1045" fmla="*/ 824506 h 982849"/>
                  <a:gd name="connsiteX1046" fmla="*/ 550991 w 747355"/>
                  <a:gd name="connsiteY1046" fmla="*/ 786542 h 982849"/>
                  <a:gd name="connsiteX1047" fmla="*/ 590253 w 747355"/>
                  <a:gd name="connsiteY1047" fmla="*/ 786542 h 982849"/>
                  <a:gd name="connsiteX1048" fmla="*/ 628216 w 747355"/>
                  <a:gd name="connsiteY1048" fmla="*/ 786542 h 982849"/>
                  <a:gd name="connsiteX1049" fmla="*/ 628216 w 747355"/>
                  <a:gd name="connsiteY1049" fmla="*/ 824506 h 982849"/>
                  <a:gd name="connsiteX1050" fmla="*/ 590253 w 747355"/>
                  <a:gd name="connsiteY1050" fmla="*/ 824506 h 982849"/>
                  <a:gd name="connsiteX1051" fmla="*/ 590253 w 747355"/>
                  <a:gd name="connsiteY1051" fmla="*/ 786542 h 982849"/>
                  <a:gd name="connsiteX1052" fmla="*/ 590253 w 747355"/>
                  <a:gd name="connsiteY1052" fmla="*/ 785244 h 982849"/>
                  <a:gd name="connsiteX1053" fmla="*/ 590253 w 747355"/>
                  <a:gd name="connsiteY1053" fmla="*/ 747280 h 982849"/>
                  <a:gd name="connsiteX1054" fmla="*/ 628216 w 747355"/>
                  <a:gd name="connsiteY1054" fmla="*/ 747280 h 982849"/>
                  <a:gd name="connsiteX1055" fmla="*/ 628216 w 747355"/>
                  <a:gd name="connsiteY1055" fmla="*/ 785244 h 982849"/>
                  <a:gd name="connsiteX1056" fmla="*/ 590253 w 747355"/>
                  <a:gd name="connsiteY1056" fmla="*/ 785244 h 982849"/>
                  <a:gd name="connsiteX1057" fmla="*/ 590253 w 747355"/>
                  <a:gd name="connsiteY1057" fmla="*/ 745982 h 982849"/>
                  <a:gd name="connsiteX1058" fmla="*/ 590253 w 747355"/>
                  <a:gd name="connsiteY1058" fmla="*/ 708018 h 982849"/>
                  <a:gd name="connsiteX1059" fmla="*/ 628216 w 747355"/>
                  <a:gd name="connsiteY1059" fmla="*/ 708018 h 982849"/>
                  <a:gd name="connsiteX1060" fmla="*/ 628216 w 747355"/>
                  <a:gd name="connsiteY1060" fmla="*/ 745982 h 982849"/>
                  <a:gd name="connsiteX1061" fmla="*/ 590253 w 747355"/>
                  <a:gd name="connsiteY1061" fmla="*/ 745982 h 982849"/>
                  <a:gd name="connsiteX1062" fmla="*/ 590253 w 747355"/>
                  <a:gd name="connsiteY1062" fmla="*/ 706720 h 982849"/>
                  <a:gd name="connsiteX1063" fmla="*/ 590253 w 747355"/>
                  <a:gd name="connsiteY1063" fmla="*/ 668756 h 982849"/>
                  <a:gd name="connsiteX1064" fmla="*/ 628216 w 747355"/>
                  <a:gd name="connsiteY1064" fmla="*/ 668756 h 982849"/>
                  <a:gd name="connsiteX1065" fmla="*/ 628216 w 747355"/>
                  <a:gd name="connsiteY1065" fmla="*/ 706720 h 982849"/>
                  <a:gd name="connsiteX1066" fmla="*/ 590253 w 747355"/>
                  <a:gd name="connsiteY1066" fmla="*/ 706720 h 982849"/>
                  <a:gd name="connsiteX1067" fmla="*/ 590253 w 747355"/>
                  <a:gd name="connsiteY1067" fmla="*/ 667458 h 982849"/>
                  <a:gd name="connsiteX1068" fmla="*/ 590253 w 747355"/>
                  <a:gd name="connsiteY1068" fmla="*/ 629494 h 982849"/>
                  <a:gd name="connsiteX1069" fmla="*/ 628216 w 747355"/>
                  <a:gd name="connsiteY1069" fmla="*/ 629494 h 982849"/>
                  <a:gd name="connsiteX1070" fmla="*/ 628216 w 747355"/>
                  <a:gd name="connsiteY1070" fmla="*/ 667458 h 982849"/>
                  <a:gd name="connsiteX1071" fmla="*/ 590253 w 747355"/>
                  <a:gd name="connsiteY1071" fmla="*/ 667458 h 982849"/>
                  <a:gd name="connsiteX1072" fmla="*/ 590253 w 747355"/>
                  <a:gd name="connsiteY1072" fmla="*/ 628193 h 982849"/>
                  <a:gd name="connsiteX1073" fmla="*/ 590253 w 747355"/>
                  <a:gd name="connsiteY1073" fmla="*/ 590232 h 982849"/>
                  <a:gd name="connsiteX1074" fmla="*/ 628216 w 747355"/>
                  <a:gd name="connsiteY1074" fmla="*/ 590232 h 982849"/>
                  <a:gd name="connsiteX1075" fmla="*/ 628216 w 747355"/>
                  <a:gd name="connsiteY1075" fmla="*/ 628193 h 982849"/>
                  <a:gd name="connsiteX1076" fmla="*/ 590253 w 747355"/>
                  <a:gd name="connsiteY1076" fmla="*/ 628193 h 982849"/>
                  <a:gd name="connsiteX1077" fmla="*/ 590253 w 747355"/>
                  <a:gd name="connsiteY1077" fmla="*/ 588933 h 982849"/>
                  <a:gd name="connsiteX1078" fmla="*/ 590253 w 747355"/>
                  <a:gd name="connsiteY1078" fmla="*/ 550970 h 982849"/>
                  <a:gd name="connsiteX1079" fmla="*/ 628216 w 747355"/>
                  <a:gd name="connsiteY1079" fmla="*/ 550970 h 982849"/>
                  <a:gd name="connsiteX1080" fmla="*/ 628216 w 747355"/>
                  <a:gd name="connsiteY1080" fmla="*/ 588933 h 982849"/>
                  <a:gd name="connsiteX1081" fmla="*/ 590253 w 747355"/>
                  <a:gd name="connsiteY1081" fmla="*/ 588933 h 982849"/>
                  <a:gd name="connsiteX1082" fmla="*/ 590253 w 747355"/>
                  <a:gd name="connsiteY1082" fmla="*/ 549671 h 982849"/>
                  <a:gd name="connsiteX1083" fmla="*/ 590253 w 747355"/>
                  <a:gd name="connsiteY1083" fmla="*/ 511708 h 982849"/>
                  <a:gd name="connsiteX1084" fmla="*/ 628216 w 747355"/>
                  <a:gd name="connsiteY1084" fmla="*/ 511708 h 982849"/>
                  <a:gd name="connsiteX1085" fmla="*/ 628216 w 747355"/>
                  <a:gd name="connsiteY1085" fmla="*/ 549671 h 982849"/>
                  <a:gd name="connsiteX1086" fmla="*/ 590253 w 747355"/>
                  <a:gd name="connsiteY1086" fmla="*/ 549671 h 982849"/>
                  <a:gd name="connsiteX1087" fmla="*/ 590253 w 747355"/>
                  <a:gd name="connsiteY1087" fmla="*/ 510409 h 982849"/>
                  <a:gd name="connsiteX1088" fmla="*/ 590253 w 747355"/>
                  <a:gd name="connsiteY1088" fmla="*/ 472443 h 982849"/>
                  <a:gd name="connsiteX1089" fmla="*/ 628216 w 747355"/>
                  <a:gd name="connsiteY1089" fmla="*/ 472443 h 982849"/>
                  <a:gd name="connsiteX1090" fmla="*/ 628216 w 747355"/>
                  <a:gd name="connsiteY1090" fmla="*/ 510409 h 982849"/>
                  <a:gd name="connsiteX1091" fmla="*/ 590253 w 747355"/>
                  <a:gd name="connsiteY1091" fmla="*/ 510409 h 982849"/>
                  <a:gd name="connsiteX1092" fmla="*/ 590253 w 747355"/>
                  <a:gd name="connsiteY1092" fmla="*/ 471147 h 982849"/>
                  <a:gd name="connsiteX1093" fmla="*/ 590253 w 747355"/>
                  <a:gd name="connsiteY1093" fmla="*/ 433184 h 982849"/>
                  <a:gd name="connsiteX1094" fmla="*/ 628216 w 747355"/>
                  <a:gd name="connsiteY1094" fmla="*/ 433184 h 982849"/>
                  <a:gd name="connsiteX1095" fmla="*/ 628216 w 747355"/>
                  <a:gd name="connsiteY1095" fmla="*/ 471147 h 982849"/>
                  <a:gd name="connsiteX1096" fmla="*/ 590253 w 747355"/>
                  <a:gd name="connsiteY1096" fmla="*/ 471147 h 982849"/>
                  <a:gd name="connsiteX1097" fmla="*/ 590253 w 747355"/>
                  <a:gd name="connsiteY1097" fmla="*/ 431883 h 982849"/>
                  <a:gd name="connsiteX1098" fmla="*/ 590253 w 747355"/>
                  <a:gd name="connsiteY1098" fmla="*/ 393919 h 982849"/>
                  <a:gd name="connsiteX1099" fmla="*/ 628216 w 747355"/>
                  <a:gd name="connsiteY1099" fmla="*/ 393919 h 982849"/>
                  <a:gd name="connsiteX1100" fmla="*/ 628216 w 747355"/>
                  <a:gd name="connsiteY1100" fmla="*/ 431883 h 982849"/>
                  <a:gd name="connsiteX1101" fmla="*/ 590253 w 747355"/>
                  <a:gd name="connsiteY1101" fmla="*/ 431883 h 982849"/>
                  <a:gd name="connsiteX1102" fmla="*/ 590253 w 747355"/>
                  <a:gd name="connsiteY1102" fmla="*/ 392621 h 982849"/>
                  <a:gd name="connsiteX1103" fmla="*/ 590253 w 747355"/>
                  <a:gd name="connsiteY1103" fmla="*/ 354657 h 982849"/>
                  <a:gd name="connsiteX1104" fmla="*/ 628216 w 747355"/>
                  <a:gd name="connsiteY1104" fmla="*/ 354657 h 982849"/>
                  <a:gd name="connsiteX1105" fmla="*/ 628216 w 747355"/>
                  <a:gd name="connsiteY1105" fmla="*/ 392621 h 982849"/>
                  <a:gd name="connsiteX1106" fmla="*/ 590253 w 747355"/>
                  <a:gd name="connsiteY1106" fmla="*/ 392621 h 982849"/>
                  <a:gd name="connsiteX1107" fmla="*/ 590253 w 747355"/>
                  <a:gd name="connsiteY1107" fmla="*/ 353361 h 982849"/>
                  <a:gd name="connsiteX1108" fmla="*/ 590253 w 747355"/>
                  <a:gd name="connsiteY1108" fmla="*/ 315397 h 982849"/>
                  <a:gd name="connsiteX1109" fmla="*/ 628216 w 747355"/>
                  <a:gd name="connsiteY1109" fmla="*/ 315397 h 982849"/>
                  <a:gd name="connsiteX1110" fmla="*/ 628216 w 747355"/>
                  <a:gd name="connsiteY1110" fmla="*/ 353361 h 982849"/>
                  <a:gd name="connsiteX1111" fmla="*/ 590253 w 747355"/>
                  <a:gd name="connsiteY1111" fmla="*/ 353361 h 982849"/>
                  <a:gd name="connsiteX1112" fmla="*/ 590253 w 747355"/>
                  <a:gd name="connsiteY1112" fmla="*/ 314099 h 982849"/>
                  <a:gd name="connsiteX1113" fmla="*/ 590253 w 747355"/>
                  <a:gd name="connsiteY1113" fmla="*/ 276135 h 982849"/>
                  <a:gd name="connsiteX1114" fmla="*/ 628216 w 747355"/>
                  <a:gd name="connsiteY1114" fmla="*/ 276135 h 982849"/>
                  <a:gd name="connsiteX1115" fmla="*/ 628216 w 747355"/>
                  <a:gd name="connsiteY1115" fmla="*/ 314099 h 982849"/>
                  <a:gd name="connsiteX1116" fmla="*/ 590253 w 747355"/>
                  <a:gd name="connsiteY1116" fmla="*/ 314099 h 982849"/>
                  <a:gd name="connsiteX1117" fmla="*/ 590253 w 747355"/>
                  <a:gd name="connsiteY1117" fmla="*/ 274834 h 982849"/>
                  <a:gd name="connsiteX1118" fmla="*/ 590253 w 747355"/>
                  <a:gd name="connsiteY1118" fmla="*/ 236871 h 982849"/>
                  <a:gd name="connsiteX1119" fmla="*/ 628216 w 747355"/>
                  <a:gd name="connsiteY1119" fmla="*/ 236871 h 982849"/>
                  <a:gd name="connsiteX1120" fmla="*/ 628216 w 747355"/>
                  <a:gd name="connsiteY1120" fmla="*/ 274834 h 982849"/>
                  <a:gd name="connsiteX1121" fmla="*/ 590253 w 747355"/>
                  <a:gd name="connsiteY1121" fmla="*/ 274834 h 982849"/>
                  <a:gd name="connsiteX1122" fmla="*/ 590253 w 747355"/>
                  <a:gd name="connsiteY1122" fmla="*/ 235572 h 982849"/>
                  <a:gd name="connsiteX1123" fmla="*/ 590253 w 747355"/>
                  <a:gd name="connsiteY1123" fmla="*/ 197609 h 982849"/>
                  <a:gd name="connsiteX1124" fmla="*/ 628216 w 747355"/>
                  <a:gd name="connsiteY1124" fmla="*/ 197609 h 982849"/>
                  <a:gd name="connsiteX1125" fmla="*/ 628216 w 747355"/>
                  <a:gd name="connsiteY1125" fmla="*/ 235572 h 982849"/>
                  <a:gd name="connsiteX1126" fmla="*/ 590253 w 747355"/>
                  <a:gd name="connsiteY1126" fmla="*/ 235572 h 982849"/>
                  <a:gd name="connsiteX1127" fmla="*/ 590253 w 747355"/>
                  <a:gd name="connsiteY1127" fmla="*/ 196310 h 982849"/>
                  <a:gd name="connsiteX1128" fmla="*/ 590253 w 747355"/>
                  <a:gd name="connsiteY1128" fmla="*/ 158347 h 982849"/>
                  <a:gd name="connsiteX1129" fmla="*/ 628216 w 747355"/>
                  <a:gd name="connsiteY1129" fmla="*/ 158347 h 982849"/>
                  <a:gd name="connsiteX1130" fmla="*/ 628216 w 747355"/>
                  <a:gd name="connsiteY1130" fmla="*/ 196310 h 982849"/>
                  <a:gd name="connsiteX1131" fmla="*/ 590253 w 747355"/>
                  <a:gd name="connsiteY1131" fmla="*/ 196310 h 982849"/>
                  <a:gd name="connsiteX1132" fmla="*/ 590253 w 747355"/>
                  <a:gd name="connsiteY1132" fmla="*/ 157048 h 982849"/>
                  <a:gd name="connsiteX1133" fmla="*/ 590253 w 747355"/>
                  <a:gd name="connsiteY1133" fmla="*/ 119085 h 982849"/>
                  <a:gd name="connsiteX1134" fmla="*/ 628216 w 747355"/>
                  <a:gd name="connsiteY1134" fmla="*/ 119085 h 982849"/>
                  <a:gd name="connsiteX1135" fmla="*/ 628216 w 747355"/>
                  <a:gd name="connsiteY1135" fmla="*/ 157048 h 982849"/>
                  <a:gd name="connsiteX1136" fmla="*/ 590253 w 747355"/>
                  <a:gd name="connsiteY1136" fmla="*/ 157048 h 982849"/>
                  <a:gd name="connsiteX1137" fmla="*/ 590253 w 747355"/>
                  <a:gd name="connsiteY1137" fmla="*/ 117786 h 982849"/>
                  <a:gd name="connsiteX1138" fmla="*/ 590253 w 747355"/>
                  <a:gd name="connsiteY1138" fmla="*/ 79823 h 982849"/>
                  <a:gd name="connsiteX1139" fmla="*/ 628216 w 747355"/>
                  <a:gd name="connsiteY1139" fmla="*/ 79823 h 982849"/>
                  <a:gd name="connsiteX1140" fmla="*/ 628216 w 747355"/>
                  <a:gd name="connsiteY1140" fmla="*/ 117786 h 982849"/>
                  <a:gd name="connsiteX1141" fmla="*/ 590253 w 747355"/>
                  <a:gd name="connsiteY1141" fmla="*/ 117786 h 982849"/>
                  <a:gd name="connsiteX1142" fmla="*/ 588954 w 747355"/>
                  <a:gd name="connsiteY1142" fmla="*/ 117786 h 982849"/>
                  <a:gd name="connsiteX1143" fmla="*/ 550991 w 747355"/>
                  <a:gd name="connsiteY1143" fmla="*/ 117786 h 982849"/>
                  <a:gd name="connsiteX1144" fmla="*/ 550991 w 747355"/>
                  <a:gd name="connsiteY1144" fmla="*/ 79823 h 982849"/>
                  <a:gd name="connsiteX1145" fmla="*/ 588954 w 747355"/>
                  <a:gd name="connsiteY1145" fmla="*/ 79823 h 982849"/>
                  <a:gd name="connsiteX1146" fmla="*/ 588954 w 747355"/>
                  <a:gd name="connsiteY1146" fmla="*/ 117786 h 982849"/>
                  <a:gd name="connsiteX1147" fmla="*/ 549692 w 747355"/>
                  <a:gd name="connsiteY1147" fmla="*/ 117786 h 982849"/>
                  <a:gd name="connsiteX1148" fmla="*/ 511729 w 747355"/>
                  <a:gd name="connsiteY1148" fmla="*/ 117786 h 982849"/>
                  <a:gd name="connsiteX1149" fmla="*/ 511729 w 747355"/>
                  <a:gd name="connsiteY1149" fmla="*/ 79823 h 982849"/>
                  <a:gd name="connsiteX1150" fmla="*/ 549692 w 747355"/>
                  <a:gd name="connsiteY1150" fmla="*/ 79823 h 982849"/>
                  <a:gd name="connsiteX1151" fmla="*/ 549692 w 747355"/>
                  <a:gd name="connsiteY1151" fmla="*/ 117786 h 982849"/>
                  <a:gd name="connsiteX1152" fmla="*/ 510430 w 747355"/>
                  <a:gd name="connsiteY1152" fmla="*/ 117786 h 982849"/>
                  <a:gd name="connsiteX1153" fmla="*/ 472467 w 747355"/>
                  <a:gd name="connsiteY1153" fmla="*/ 117786 h 982849"/>
                  <a:gd name="connsiteX1154" fmla="*/ 472467 w 747355"/>
                  <a:gd name="connsiteY1154" fmla="*/ 79823 h 982849"/>
                  <a:gd name="connsiteX1155" fmla="*/ 510430 w 747355"/>
                  <a:gd name="connsiteY1155" fmla="*/ 79823 h 982849"/>
                  <a:gd name="connsiteX1156" fmla="*/ 510430 w 747355"/>
                  <a:gd name="connsiteY1156" fmla="*/ 117786 h 982849"/>
                  <a:gd name="connsiteX1157" fmla="*/ 471168 w 747355"/>
                  <a:gd name="connsiteY1157" fmla="*/ 117786 h 982849"/>
                  <a:gd name="connsiteX1158" fmla="*/ 433207 w 747355"/>
                  <a:gd name="connsiteY1158" fmla="*/ 117786 h 982849"/>
                  <a:gd name="connsiteX1159" fmla="*/ 433207 w 747355"/>
                  <a:gd name="connsiteY1159" fmla="*/ 79823 h 982849"/>
                  <a:gd name="connsiteX1160" fmla="*/ 471168 w 747355"/>
                  <a:gd name="connsiteY1160" fmla="*/ 79823 h 982849"/>
                  <a:gd name="connsiteX1161" fmla="*/ 471168 w 747355"/>
                  <a:gd name="connsiteY1161" fmla="*/ 117786 h 982849"/>
                  <a:gd name="connsiteX1162" fmla="*/ 431909 w 747355"/>
                  <a:gd name="connsiteY1162" fmla="*/ 117786 h 982849"/>
                  <a:gd name="connsiteX1163" fmla="*/ 393945 w 747355"/>
                  <a:gd name="connsiteY1163" fmla="*/ 117786 h 982849"/>
                  <a:gd name="connsiteX1164" fmla="*/ 393945 w 747355"/>
                  <a:gd name="connsiteY1164" fmla="*/ 79823 h 982849"/>
                  <a:gd name="connsiteX1165" fmla="*/ 431909 w 747355"/>
                  <a:gd name="connsiteY1165" fmla="*/ 79823 h 982849"/>
                  <a:gd name="connsiteX1166" fmla="*/ 431909 w 747355"/>
                  <a:gd name="connsiteY1166" fmla="*/ 117786 h 982849"/>
                  <a:gd name="connsiteX1167" fmla="*/ 392644 w 747355"/>
                  <a:gd name="connsiteY1167" fmla="*/ 117786 h 982849"/>
                  <a:gd name="connsiteX1168" fmla="*/ 354680 w 747355"/>
                  <a:gd name="connsiteY1168" fmla="*/ 117786 h 982849"/>
                  <a:gd name="connsiteX1169" fmla="*/ 354680 w 747355"/>
                  <a:gd name="connsiteY1169" fmla="*/ 79823 h 982849"/>
                  <a:gd name="connsiteX1170" fmla="*/ 392644 w 747355"/>
                  <a:gd name="connsiteY1170" fmla="*/ 79823 h 982849"/>
                  <a:gd name="connsiteX1171" fmla="*/ 392644 w 747355"/>
                  <a:gd name="connsiteY1171" fmla="*/ 117786 h 982849"/>
                  <a:gd name="connsiteX1172" fmla="*/ 353382 w 747355"/>
                  <a:gd name="connsiteY1172" fmla="*/ 117786 h 982849"/>
                  <a:gd name="connsiteX1173" fmla="*/ 315418 w 747355"/>
                  <a:gd name="connsiteY1173" fmla="*/ 117786 h 982849"/>
                  <a:gd name="connsiteX1174" fmla="*/ 315418 w 747355"/>
                  <a:gd name="connsiteY1174" fmla="*/ 79823 h 982849"/>
                  <a:gd name="connsiteX1175" fmla="*/ 353382 w 747355"/>
                  <a:gd name="connsiteY1175" fmla="*/ 79823 h 982849"/>
                  <a:gd name="connsiteX1176" fmla="*/ 353382 w 747355"/>
                  <a:gd name="connsiteY1176" fmla="*/ 117786 h 982849"/>
                  <a:gd name="connsiteX1177" fmla="*/ 314120 w 747355"/>
                  <a:gd name="connsiteY1177" fmla="*/ 117786 h 982849"/>
                  <a:gd name="connsiteX1178" fmla="*/ 276156 w 747355"/>
                  <a:gd name="connsiteY1178" fmla="*/ 117786 h 982849"/>
                  <a:gd name="connsiteX1179" fmla="*/ 276156 w 747355"/>
                  <a:gd name="connsiteY1179" fmla="*/ 79823 h 982849"/>
                  <a:gd name="connsiteX1180" fmla="*/ 314120 w 747355"/>
                  <a:gd name="connsiteY1180" fmla="*/ 79823 h 982849"/>
                  <a:gd name="connsiteX1181" fmla="*/ 314120 w 747355"/>
                  <a:gd name="connsiteY1181" fmla="*/ 117786 h 982849"/>
                  <a:gd name="connsiteX1182" fmla="*/ 274858 w 747355"/>
                  <a:gd name="connsiteY1182" fmla="*/ 117786 h 982849"/>
                  <a:gd name="connsiteX1183" fmla="*/ 236894 w 747355"/>
                  <a:gd name="connsiteY1183" fmla="*/ 117786 h 982849"/>
                  <a:gd name="connsiteX1184" fmla="*/ 236894 w 747355"/>
                  <a:gd name="connsiteY1184" fmla="*/ 79823 h 982849"/>
                  <a:gd name="connsiteX1185" fmla="*/ 274858 w 747355"/>
                  <a:gd name="connsiteY1185" fmla="*/ 79823 h 982849"/>
                  <a:gd name="connsiteX1186" fmla="*/ 274858 w 747355"/>
                  <a:gd name="connsiteY1186" fmla="*/ 117786 h 982849"/>
                  <a:gd name="connsiteX1187" fmla="*/ 235596 w 747355"/>
                  <a:gd name="connsiteY1187" fmla="*/ 117786 h 982849"/>
                  <a:gd name="connsiteX1188" fmla="*/ 197632 w 747355"/>
                  <a:gd name="connsiteY1188" fmla="*/ 117786 h 982849"/>
                  <a:gd name="connsiteX1189" fmla="*/ 197632 w 747355"/>
                  <a:gd name="connsiteY1189" fmla="*/ 79823 h 982849"/>
                  <a:gd name="connsiteX1190" fmla="*/ 235596 w 747355"/>
                  <a:gd name="connsiteY1190" fmla="*/ 79823 h 982849"/>
                  <a:gd name="connsiteX1191" fmla="*/ 235596 w 747355"/>
                  <a:gd name="connsiteY1191" fmla="*/ 117786 h 982849"/>
                  <a:gd name="connsiteX1192" fmla="*/ 196334 w 747355"/>
                  <a:gd name="connsiteY1192" fmla="*/ 117786 h 982849"/>
                  <a:gd name="connsiteX1193" fmla="*/ 158370 w 747355"/>
                  <a:gd name="connsiteY1193" fmla="*/ 117786 h 982849"/>
                  <a:gd name="connsiteX1194" fmla="*/ 158370 w 747355"/>
                  <a:gd name="connsiteY1194" fmla="*/ 79823 h 982849"/>
                  <a:gd name="connsiteX1195" fmla="*/ 196334 w 747355"/>
                  <a:gd name="connsiteY1195" fmla="*/ 79823 h 982849"/>
                  <a:gd name="connsiteX1196" fmla="*/ 196334 w 747355"/>
                  <a:gd name="connsiteY1196" fmla="*/ 117786 h 982849"/>
                  <a:gd name="connsiteX1197" fmla="*/ 157072 w 747355"/>
                  <a:gd name="connsiteY1197" fmla="*/ 117786 h 982849"/>
                  <a:gd name="connsiteX1198" fmla="*/ 119108 w 747355"/>
                  <a:gd name="connsiteY1198" fmla="*/ 117786 h 982849"/>
                  <a:gd name="connsiteX1199" fmla="*/ 119108 w 747355"/>
                  <a:gd name="connsiteY1199" fmla="*/ 79823 h 982849"/>
                  <a:gd name="connsiteX1200" fmla="*/ 157072 w 747355"/>
                  <a:gd name="connsiteY1200" fmla="*/ 79823 h 982849"/>
                  <a:gd name="connsiteX1201" fmla="*/ 157072 w 747355"/>
                  <a:gd name="connsiteY1201" fmla="*/ 117786 h 982849"/>
                  <a:gd name="connsiteX1202" fmla="*/ 157072 w 747355"/>
                  <a:gd name="connsiteY1202" fmla="*/ 119085 h 982849"/>
                  <a:gd name="connsiteX1203" fmla="*/ 157072 w 747355"/>
                  <a:gd name="connsiteY1203" fmla="*/ 157048 h 982849"/>
                  <a:gd name="connsiteX1204" fmla="*/ 119108 w 747355"/>
                  <a:gd name="connsiteY1204" fmla="*/ 157048 h 982849"/>
                  <a:gd name="connsiteX1205" fmla="*/ 119108 w 747355"/>
                  <a:gd name="connsiteY1205" fmla="*/ 119085 h 982849"/>
                  <a:gd name="connsiteX1206" fmla="*/ 157072 w 747355"/>
                  <a:gd name="connsiteY1206" fmla="*/ 119085 h 982849"/>
                  <a:gd name="connsiteX1207" fmla="*/ 157072 w 747355"/>
                  <a:gd name="connsiteY1207" fmla="*/ 158347 h 982849"/>
                  <a:gd name="connsiteX1208" fmla="*/ 157072 w 747355"/>
                  <a:gd name="connsiteY1208" fmla="*/ 196310 h 982849"/>
                  <a:gd name="connsiteX1209" fmla="*/ 119108 w 747355"/>
                  <a:gd name="connsiteY1209" fmla="*/ 196310 h 982849"/>
                  <a:gd name="connsiteX1210" fmla="*/ 119108 w 747355"/>
                  <a:gd name="connsiteY1210" fmla="*/ 158347 h 982849"/>
                  <a:gd name="connsiteX1211" fmla="*/ 157072 w 747355"/>
                  <a:gd name="connsiteY1211" fmla="*/ 158347 h 982849"/>
                  <a:gd name="connsiteX1212" fmla="*/ 157072 w 747355"/>
                  <a:gd name="connsiteY1212" fmla="*/ 197609 h 982849"/>
                  <a:gd name="connsiteX1213" fmla="*/ 157072 w 747355"/>
                  <a:gd name="connsiteY1213" fmla="*/ 235572 h 982849"/>
                  <a:gd name="connsiteX1214" fmla="*/ 119108 w 747355"/>
                  <a:gd name="connsiteY1214" fmla="*/ 235572 h 982849"/>
                  <a:gd name="connsiteX1215" fmla="*/ 119108 w 747355"/>
                  <a:gd name="connsiteY1215" fmla="*/ 197609 h 982849"/>
                  <a:gd name="connsiteX1216" fmla="*/ 157072 w 747355"/>
                  <a:gd name="connsiteY1216" fmla="*/ 197609 h 982849"/>
                  <a:gd name="connsiteX1217" fmla="*/ 157072 w 747355"/>
                  <a:gd name="connsiteY1217" fmla="*/ 236871 h 982849"/>
                  <a:gd name="connsiteX1218" fmla="*/ 157072 w 747355"/>
                  <a:gd name="connsiteY1218" fmla="*/ 274834 h 982849"/>
                  <a:gd name="connsiteX1219" fmla="*/ 119108 w 747355"/>
                  <a:gd name="connsiteY1219" fmla="*/ 274834 h 982849"/>
                  <a:gd name="connsiteX1220" fmla="*/ 119108 w 747355"/>
                  <a:gd name="connsiteY1220" fmla="*/ 236871 h 982849"/>
                  <a:gd name="connsiteX1221" fmla="*/ 157072 w 747355"/>
                  <a:gd name="connsiteY1221" fmla="*/ 236871 h 982849"/>
                  <a:gd name="connsiteX1222" fmla="*/ 157072 w 747355"/>
                  <a:gd name="connsiteY1222" fmla="*/ 276133 h 982849"/>
                  <a:gd name="connsiteX1223" fmla="*/ 157072 w 747355"/>
                  <a:gd name="connsiteY1223" fmla="*/ 314097 h 982849"/>
                  <a:gd name="connsiteX1224" fmla="*/ 119108 w 747355"/>
                  <a:gd name="connsiteY1224" fmla="*/ 314097 h 982849"/>
                  <a:gd name="connsiteX1225" fmla="*/ 119108 w 747355"/>
                  <a:gd name="connsiteY1225" fmla="*/ 276133 h 982849"/>
                  <a:gd name="connsiteX1226" fmla="*/ 157072 w 747355"/>
                  <a:gd name="connsiteY1226" fmla="*/ 276133 h 982849"/>
                  <a:gd name="connsiteX1227" fmla="*/ 157072 w 747355"/>
                  <a:gd name="connsiteY1227" fmla="*/ 315397 h 982849"/>
                  <a:gd name="connsiteX1228" fmla="*/ 157072 w 747355"/>
                  <a:gd name="connsiteY1228" fmla="*/ 353361 h 982849"/>
                  <a:gd name="connsiteX1229" fmla="*/ 119108 w 747355"/>
                  <a:gd name="connsiteY1229" fmla="*/ 353361 h 982849"/>
                  <a:gd name="connsiteX1230" fmla="*/ 119108 w 747355"/>
                  <a:gd name="connsiteY1230" fmla="*/ 315397 h 982849"/>
                  <a:gd name="connsiteX1231" fmla="*/ 157072 w 747355"/>
                  <a:gd name="connsiteY1231" fmla="*/ 315397 h 982849"/>
                  <a:gd name="connsiteX1232" fmla="*/ 157072 w 747355"/>
                  <a:gd name="connsiteY1232" fmla="*/ 354660 h 982849"/>
                  <a:gd name="connsiteX1233" fmla="*/ 157072 w 747355"/>
                  <a:gd name="connsiteY1233" fmla="*/ 392623 h 982849"/>
                  <a:gd name="connsiteX1234" fmla="*/ 119108 w 747355"/>
                  <a:gd name="connsiteY1234" fmla="*/ 392623 h 982849"/>
                  <a:gd name="connsiteX1235" fmla="*/ 119108 w 747355"/>
                  <a:gd name="connsiteY1235" fmla="*/ 354660 h 982849"/>
                  <a:gd name="connsiteX1236" fmla="*/ 157072 w 747355"/>
                  <a:gd name="connsiteY1236" fmla="*/ 354660 h 982849"/>
                  <a:gd name="connsiteX1237" fmla="*/ 157072 w 747355"/>
                  <a:gd name="connsiteY1237" fmla="*/ 393919 h 982849"/>
                  <a:gd name="connsiteX1238" fmla="*/ 157072 w 747355"/>
                  <a:gd name="connsiteY1238" fmla="*/ 431883 h 982849"/>
                  <a:gd name="connsiteX1239" fmla="*/ 119108 w 747355"/>
                  <a:gd name="connsiteY1239" fmla="*/ 431883 h 982849"/>
                  <a:gd name="connsiteX1240" fmla="*/ 119108 w 747355"/>
                  <a:gd name="connsiteY1240" fmla="*/ 393919 h 982849"/>
                  <a:gd name="connsiteX1241" fmla="*/ 157072 w 747355"/>
                  <a:gd name="connsiteY1241" fmla="*/ 393919 h 982849"/>
                  <a:gd name="connsiteX1242" fmla="*/ 157072 w 747355"/>
                  <a:gd name="connsiteY1242" fmla="*/ 433181 h 982849"/>
                  <a:gd name="connsiteX1243" fmla="*/ 157072 w 747355"/>
                  <a:gd name="connsiteY1243" fmla="*/ 471145 h 982849"/>
                  <a:gd name="connsiteX1244" fmla="*/ 119108 w 747355"/>
                  <a:gd name="connsiteY1244" fmla="*/ 471145 h 982849"/>
                  <a:gd name="connsiteX1245" fmla="*/ 119108 w 747355"/>
                  <a:gd name="connsiteY1245" fmla="*/ 433181 h 982849"/>
                  <a:gd name="connsiteX1246" fmla="*/ 157072 w 747355"/>
                  <a:gd name="connsiteY1246" fmla="*/ 433181 h 982849"/>
                  <a:gd name="connsiteX1247" fmla="*/ 157072 w 747355"/>
                  <a:gd name="connsiteY1247" fmla="*/ 472446 h 982849"/>
                  <a:gd name="connsiteX1248" fmla="*/ 157072 w 747355"/>
                  <a:gd name="connsiteY1248" fmla="*/ 510412 h 982849"/>
                  <a:gd name="connsiteX1249" fmla="*/ 119108 w 747355"/>
                  <a:gd name="connsiteY1249" fmla="*/ 510412 h 982849"/>
                  <a:gd name="connsiteX1250" fmla="*/ 119108 w 747355"/>
                  <a:gd name="connsiteY1250" fmla="*/ 472446 h 982849"/>
                  <a:gd name="connsiteX1251" fmla="*/ 157072 w 747355"/>
                  <a:gd name="connsiteY1251" fmla="*/ 472446 h 982849"/>
                  <a:gd name="connsiteX1252" fmla="*/ 157072 w 747355"/>
                  <a:gd name="connsiteY1252" fmla="*/ 511708 h 982849"/>
                  <a:gd name="connsiteX1253" fmla="*/ 157072 w 747355"/>
                  <a:gd name="connsiteY1253" fmla="*/ 549671 h 982849"/>
                  <a:gd name="connsiteX1254" fmla="*/ 119108 w 747355"/>
                  <a:gd name="connsiteY1254" fmla="*/ 549671 h 982849"/>
                  <a:gd name="connsiteX1255" fmla="*/ 119108 w 747355"/>
                  <a:gd name="connsiteY1255" fmla="*/ 511708 h 982849"/>
                  <a:gd name="connsiteX1256" fmla="*/ 157072 w 747355"/>
                  <a:gd name="connsiteY1256" fmla="*/ 511708 h 982849"/>
                  <a:gd name="connsiteX1257" fmla="*/ 157072 w 747355"/>
                  <a:gd name="connsiteY1257" fmla="*/ 550970 h 982849"/>
                  <a:gd name="connsiteX1258" fmla="*/ 157072 w 747355"/>
                  <a:gd name="connsiteY1258" fmla="*/ 588933 h 982849"/>
                  <a:gd name="connsiteX1259" fmla="*/ 119108 w 747355"/>
                  <a:gd name="connsiteY1259" fmla="*/ 588933 h 982849"/>
                  <a:gd name="connsiteX1260" fmla="*/ 119108 w 747355"/>
                  <a:gd name="connsiteY1260" fmla="*/ 550970 h 982849"/>
                  <a:gd name="connsiteX1261" fmla="*/ 157072 w 747355"/>
                  <a:gd name="connsiteY1261" fmla="*/ 550970 h 982849"/>
                  <a:gd name="connsiteX1262" fmla="*/ 157072 w 747355"/>
                  <a:gd name="connsiteY1262" fmla="*/ 590232 h 982849"/>
                  <a:gd name="connsiteX1263" fmla="*/ 157072 w 747355"/>
                  <a:gd name="connsiteY1263" fmla="*/ 628193 h 982849"/>
                  <a:gd name="connsiteX1264" fmla="*/ 119108 w 747355"/>
                  <a:gd name="connsiteY1264" fmla="*/ 628193 h 982849"/>
                  <a:gd name="connsiteX1265" fmla="*/ 119108 w 747355"/>
                  <a:gd name="connsiteY1265" fmla="*/ 590232 h 982849"/>
                  <a:gd name="connsiteX1266" fmla="*/ 157072 w 747355"/>
                  <a:gd name="connsiteY1266" fmla="*/ 590232 h 982849"/>
                  <a:gd name="connsiteX1267" fmla="*/ 157072 w 747355"/>
                  <a:gd name="connsiteY1267" fmla="*/ 629491 h 982849"/>
                  <a:gd name="connsiteX1268" fmla="*/ 157072 w 747355"/>
                  <a:gd name="connsiteY1268" fmla="*/ 667455 h 982849"/>
                  <a:gd name="connsiteX1269" fmla="*/ 119108 w 747355"/>
                  <a:gd name="connsiteY1269" fmla="*/ 667455 h 982849"/>
                  <a:gd name="connsiteX1270" fmla="*/ 119108 w 747355"/>
                  <a:gd name="connsiteY1270" fmla="*/ 629491 h 982849"/>
                  <a:gd name="connsiteX1271" fmla="*/ 157072 w 747355"/>
                  <a:gd name="connsiteY1271" fmla="*/ 629491 h 982849"/>
                  <a:gd name="connsiteX1272" fmla="*/ 157072 w 747355"/>
                  <a:gd name="connsiteY1272" fmla="*/ 668756 h 982849"/>
                  <a:gd name="connsiteX1273" fmla="*/ 157072 w 747355"/>
                  <a:gd name="connsiteY1273" fmla="*/ 706720 h 982849"/>
                  <a:gd name="connsiteX1274" fmla="*/ 119108 w 747355"/>
                  <a:gd name="connsiteY1274" fmla="*/ 706720 h 982849"/>
                  <a:gd name="connsiteX1275" fmla="*/ 119108 w 747355"/>
                  <a:gd name="connsiteY1275" fmla="*/ 668756 h 982849"/>
                  <a:gd name="connsiteX1276" fmla="*/ 157072 w 747355"/>
                  <a:gd name="connsiteY1276" fmla="*/ 668756 h 982849"/>
                  <a:gd name="connsiteX1277" fmla="*/ 157072 w 747355"/>
                  <a:gd name="connsiteY1277" fmla="*/ 708018 h 982849"/>
                  <a:gd name="connsiteX1278" fmla="*/ 157072 w 747355"/>
                  <a:gd name="connsiteY1278" fmla="*/ 745982 h 982849"/>
                  <a:gd name="connsiteX1279" fmla="*/ 119108 w 747355"/>
                  <a:gd name="connsiteY1279" fmla="*/ 745982 h 982849"/>
                  <a:gd name="connsiteX1280" fmla="*/ 119108 w 747355"/>
                  <a:gd name="connsiteY1280" fmla="*/ 708018 h 982849"/>
                  <a:gd name="connsiteX1281" fmla="*/ 157072 w 747355"/>
                  <a:gd name="connsiteY1281" fmla="*/ 708018 h 982849"/>
                  <a:gd name="connsiteX1282" fmla="*/ 157072 w 747355"/>
                  <a:gd name="connsiteY1282" fmla="*/ 747280 h 982849"/>
                  <a:gd name="connsiteX1283" fmla="*/ 157072 w 747355"/>
                  <a:gd name="connsiteY1283" fmla="*/ 785244 h 982849"/>
                  <a:gd name="connsiteX1284" fmla="*/ 119108 w 747355"/>
                  <a:gd name="connsiteY1284" fmla="*/ 785244 h 982849"/>
                  <a:gd name="connsiteX1285" fmla="*/ 119108 w 747355"/>
                  <a:gd name="connsiteY1285" fmla="*/ 747280 h 982849"/>
                  <a:gd name="connsiteX1286" fmla="*/ 157072 w 747355"/>
                  <a:gd name="connsiteY1286" fmla="*/ 747280 h 982849"/>
                  <a:gd name="connsiteX1287" fmla="*/ 157072 w 747355"/>
                  <a:gd name="connsiteY1287" fmla="*/ 786542 h 982849"/>
                  <a:gd name="connsiteX1288" fmla="*/ 157072 w 747355"/>
                  <a:gd name="connsiteY1288" fmla="*/ 824506 h 982849"/>
                  <a:gd name="connsiteX1289" fmla="*/ 119108 w 747355"/>
                  <a:gd name="connsiteY1289" fmla="*/ 824506 h 982849"/>
                  <a:gd name="connsiteX1290" fmla="*/ 119108 w 747355"/>
                  <a:gd name="connsiteY1290" fmla="*/ 786542 h 982849"/>
                  <a:gd name="connsiteX1291" fmla="*/ 157072 w 747355"/>
                  <a:gd name="connsiteY1291" fmla="*/ 786542 h 982849"/>
                  <a:gd name="connsiteX1292" fmla="*/ 157072 w 747355"/>
                  <a:gd name="connsiteY1292" fmla="*/ 825804 h 982849"/>
                  <a:gd name="connsiteX1293" fmla="*/ 157072 w 747355"/>
                  <a:gd name="connsiteY1293" fmla="*/ 863768 h 982849"/>
                  <a:gd name="connsiteX1294" fmla="*/ 119108 w 747355"/>
                  <a:gd name="connsiteY1294" fmla="*/ 863768 h 982849"/>
                  <a:gd name="connsiteX1295" fmla="*/ 119108 w 747355"/>
                  <a:gd name="connsiteY1295" fmla="*/ 825804 h 982849"/>
                  <a:gd name="connsiteX1296" fmla="*/ 157072 w 747355"/>
                  <a:gd name="connsiteY1296" fmla="*/ 825804 h 982849"/>
                  <a:gd name="connsiteX1297" fmla="*/ 157072 w 747355"/>
                  <a:gd name="connsiteY1297" fmla="*/ 865066 h 982849"/>
                  <a:gd name="connsiteX1298" fmla="*/ 157072 w 747355"/>
                  <a:gd name="connsiteY1298" fmla="*/ 903030 h 982849"/>
                  <a:gd name="connsiteX1299" fmla="*/ 119108 w 747355"/>
                  <a:gd name="connsiteY1299" fmla="*/ 903030 h 982849"/>
                  <a:gd name="connsiteX1300" fmla="*/ 119108 w 747355"/>
                  <a:gd name="connsiteY1300" fmla="*/ 865066 h 982849"/>
                  <a:gd name="connsiteX1301" fmla="*/ 157072 w 747355"/>
                  <a:gd name="connsiteY1301" fmla="*/ 865066 h 982849"/>
                  <a:gd name="connsiteX1302" fmla="*/ 158370 w 747355"/>
                  <a:gd name="connsiteY1302" fmla="*/ 865066 h 982849"/>
                  <a:gd name="connsiteX1303" fmla="*/ 196334 w 747355"/>
                  <a:gd name="connsiteY1303" fmla="*/ 865066 h 982849"/>
                  <a:gd name="connsiteX1304" fmla="*/ 196334 w 747355"/>
                  <a:gd name="connsiteY1304" fmla="*/ 903030 h 982849"/>
                  <a:gd name="connsiteX1305" fmla="*/ 158370 w 747355"/>
                  <a:gd name="connsiteY1305" fmla="*/ 903030 h 982849"/>
                  <a:gd name="connsiteX1306" fmla="*/ 158370 w 747355"/>
                  <a:gd name="connsiteY1306" fmla="*/ 865066 h 982849"/>
                  <a:gd name="connsiteX1307" fmla="*/ 197632 w 747355"/>
                  <a:gd name="connsiteY1307" fmla="*/ 865066 h 982849"/>
                  <a:gd name="connsiteX1308" fmla="*/ 235596 w 747355"/>
                  <a:gd name="connsiteY1308" fmla="*/ 865066 h 982849"/>
                  <a:gd name="connsiteX1309" fmla="*/ 235596 w 747355"/>
                  <a:gd name="connsiteY1309" fmla="*/ 903030 h 982849"/>
                  <a:gd name="connsiteX1310" fmla="*/ 197632 w 747355"/>
                  <a:gd name="connsiteY1310" fmla="*/ 903030 h 982849"/>
                  <a:gd name="connsiteX1311" fmla="*/ 197632 w 747355"/>
                  <a:gd name="connsiteY1311" fmla="*/ 865066 h 982849"/>
                  <a:gd name="connsiteX1312" fmla="*/ 236894 w 747355"/>
                  <a:gd name="connsiteY1312" fmla="*/ 865066 h 982849"/>
                  <a:gd name="connsiteX1313" fmla="*/ 274858 w 747355"/>
                  <a:gd name="connsiteY1313" fmla="*/ 865066 h 982849"/>
                  <a:gd name="connsiteX1314" fmla="*/ 274858 w 747355"/>
                  <a:gd name="connsiteY1314" fmla="*/ 903030 h 982849"/>
                  <a:gd name="connsiteX1315" fmla="*/ 236894 w 747355"/>
                  <a:gd name="connsiteY1315" fmla="*/ 903030 h 982849"/>
                  <a:gd name="connsiteX1316" fmla="*/ 236894 w 747355"/>
                  <a:gd name="connsiteY1316" fmla="*/ 865066 h 982849"/>
                  <a:gd name="connsiteX1317" fmla="*/ 276156 w 747355"/>
                  <a:gd name="connsiteY1317" fmla="*/ 865066 h 982849"/>
                  <a:gd name="connsiteX1318" fmla="*/ 314120 w 747355"/>
                  <a:gd name="connsiteY1318" fmla="*/ 865066 h 982849"/>
                  <a:gd name="connsiteX1319" fmla="*/ 314120 w 747355"/>
                  <a:gd name="connsiteY1319" fmla="*/ 903030 h 982849"/>
                  <a:gd name="connsiteX1320" fmla="*/ 276156 w 747355"/>
                  <a:gd name="connsiteY1320" fmla="*/ 903030 h 982849"/>
                  <a:gd name="connsiteX1321" fmla="*/ 276156 w 747355"/>
                  <a:gd name="connsiteY1321" fmla="*/ 865066 h 982849"/>
                  <a:gd name="connsiteX1322" fmla="*/ 315418 w 747355"/>
                  <a:gd name="connsiteY1322" fmla="*/ 865066 h 982849"/>
                  <a:gd name="connsiteX1323" fmla="*/ 353382 w 747355"/>
                  <a:gd name="connsiteY1323" fmla="*/ 865066 h 982849"/>
                  <a:gd name="connsiteX1324" fmla="*/ 353382 w 747355"/>
                  <a:gd name="connsiteY1324" fmla="*/ 903030 h 982849"/>
                  <a:gd name="connsiteX1325" fmla="*/ 315418 w 747355"/>
                  <a:gd name="connsiteY1325" fmla="*/ 903030 h 982849"/>
                  <a:gd name="connsiteX1326" fmla="*/ 315418 w 747355"/>
                  <a:gd name="connsiteY1326" fmla="*/ 865066 h 982849"/>
                  <a:gd name="connsiteX1327" fmla="*/ 354680 w 747355"/>
                  <a:gd name="connsiteY1327" fmla="*/ 865066 h 982849"/>
                  <a:gd name="connsiteX1328" fmla="*/ 392644 w 747355"/>
                  <a:gd name="connsiteY1328" fmla="*/ 865066 h 982849"/>
                  <a:gd name="connsiteX1329" fmla="*/ 392644 w 747355"/>
                  <a:gd name="connsiteY1329" fmla="*/ 903030 h 982849"/>
                  <a:gd name="connsiteX1330" fmla="*/ 354680 w 747355"/>
                  <a:gd name="connsiteY1330" fmla="*/ 903030 h 982849"/>
                  <a:gd name="connsiteX1331" fmla="*/ 354680 w 747355"/>
                  <a:gd name="connsiteY1331" fmla="*/ 865066 h 982849"/>
                  <a:gd name="connsiteX1332" fmla="*/ 393942 w 747355"/>
                  <a:gd name="connsiteY1332" fmla="*/ 865066 h 982849"/>
                  <a:gd name="connsiteX1333" fmla="*/ 431906 w 747355"/>
                  <a:gd name="connsiteY1333" fmla="*/ 865066 h 982849"/>
                  <a:gd name="connsiteX1334" fmla="*/ 431906 w 747355"/>
                  <a:gd name="connsiteY1334" fmla="*/ 903030 h 982849"/>
                  <a:gd name="connsiteX1335" fmla="*/ 393942 w 747355"/>
                  <a:gd name="connsiteY1335" fmla="*/ 903030 h 982849"/>
                  <a:gd name="connsiteX1336" fmla="*/ 393942 w 747355"/>
                  <a:gd name="connsiteY1336" fmla="*/ 865066 h 982849"/>
                  <a:gd name="connsiteX1337" fmla="*/ 433207 w 747355"/>
                  <a:gd name="connsiteY1337" fmla="*/ 865066 h 982849"/>
                  <a:gd name="connsiteX1338" fmla="*/ 471168 w 747355"/>
                  <a:gd name="connsiteY1338" fmla="*/ 865066 h 982849"/>
                  <a:gd name="connsiteX1339" fmla="*/ 471168 w 747355"/>
                  <a:gd name="connsiteY1339" fmla="*/ 903030 h 982849"/>
                  <a:gd name="connsiteX1340" fmla="*/ 433207 w 747355"/>
                  <a:gd name="connsiteY1340" fmla="*/ 903030 h 982849"/>
                  <a:gd name="connsiteX1341" fmla="*/ 433207 w 747355"/>
                  <a:gd name="connsiteY1341" fmla="*/ 865066 h 982849"/>
                  <a:gd name="connsiteX1342" fmla="*/ 472467 w 747355"/>
                  <a:gd name="connsiteY1342" fmla="*/ 865066 h 982849"/>
                  <a:gd name="connsiteX1343" fmla="*/ 510430 w 747355"/>
                  <a:gd name="connsiteY1343" fmla="*/ 865066 h 982849"/>
                  <a:gd name="connsiteX1344" fmla="*/ 510430 w 747355"/>
                  <a:gd name="connsiteY1344" fmla="*/ 903030 h 982849"/>
                  <a:gd name="connsiteX1345" fmla="*/ 472467 w 747355"/>
                  <a:gd name="connsiteY1345" fmla="*/ 903030 h 982849"/>
                  <a:gd name="connsiteX1346" fmla="*/ 472467 w 747355"/>
                  <a:gd name="connsiteY1346" fmla="*/ 865066 h 982849"/>
                  <a:gd name="connsiteX1347" fmla="*/ 511729 w 747355"/>
                  <a:gd name="connsiteY1347" fmla="*/ 865066 h 982849"/>
                  <a:gd name="connsiteX1348" fmla="*/ 549692 w 747355"/>
                  <a:gd name="connsiteY1348" fmla="*/ 865066 h 982849"/>
                  <a:gd name="connsiteX1349" fmla="*/ 549692 w 747355"/>
                  <a:gd name="connsiteY1349" fmla="*/ 903030 h 982849"/>
                  <a:gd name="connsiteX1350" fmla="*/ 511729 w 747355"/>
                  <a:gd name="connsiteY1350" fmla="*/ 903030 h 982849"/>
                  <a:gd name="connsiteX1351" fmla="*/ 511729 w 747355"/>
                  <a:gd name="connsiteY1351" fmla="*/ 865066 h 982849"/>
                  <a:gd name="connsiteX1352" fmla="*/ 511729 w 747355"/>
                  <a:gd name="connsiteY1352" fmla="*/ 863768 h 982849"/>
                  <a:gd name="connsiteX1353" fmla="*/ 511729 w 747355"/>
                  <a:gd name="connsiteY1353" fmla="*/ 825804 h 982849"/>
                  <a:gd name="connsiteX1354" fmla="*/ 549692 w 747355"/>
                  <a:gd name="connsiteY1354" fmla="*/ 825804 h 982849"/>
                  <a:gd name="connsiteX1355" fmla="*/ 549692 w 747355"/>
                  <a:gd name="connsiteY1355" fmla="*/ 863768 h 982849"/>
                  <a:gd name="connsiteX1356" fmla="*/ 511729 w 747355"/>
                  <a:gd name="connsiteY1356" fmla="*/ 863768 h 982849"/>
                  <a:gd name="connsiteX1357" fmla="*/ 550991 w 747355"/>
                  <a:gd name="connsiteY1357" fmla="*/ 825804 h 982849"/>
                  <a:gd name="connsiteX1358" fmla="*/ 588954 w 747355"/>
                  <a:gd name="connsiteY1358" fmla="*/ 825804 h 982849"/>
                  <a:gd name="connsiteX1359" fmla="*/ 588954 w 747355"/>
                  <a:gd name="connsiteY1359" fmla="*/ 863768 h 982849"/>
                  <a:gd name="connsiteX1360" fmla="*/ 550991 w 747355"/>
                  <a:gd name="connsiteY1360" fmla="*/ 863768 h 982849"/>
                  <a:gd name="connsiteX1361" fmla="*/ 550991 w 747355"/>
                  <a:gd name="connsiteY1361" fmla="*/ 825804 h 982849"/>
                  <a:gd name="connsiteX1362" fmla="*/ 590253 w 747355"/>
                  <a:gd name="connsiteY1362" fmla="*/ 825804 h 982849"/>
                  <a:gd name="connsiteX1363" fmla="*/ 628216 w 747355"/>
                  <a:gd name="connsiteY1363" fmla="*/ 825804 h 982849"/>
                  <a:gd name="connsiteX1364" fmla="*/ 628216 w 747355"/>
                  <a:gd name="connsiteY1364" fmla="*/ 863768 h 982849"/>
                  <a:gd name="connsiteX1365" fmla="*/ 590253 w 747355"/>
                  <a:gd name="connsiteY1365" fmla="*/ 863768 h 982849"/>
                  <a:gd name="connsiteX1366" fmla="*/ 590253 w 747355"/>
                  <a:gd name="connsiteY1366" fmla="*/ 825804 h 982849"/>
                  <a:gd name="connsiteX1367" fmla="*/ 629515 w 747355"/>
                  <a:gd name="connsiteY1367" fmla="*/ 825804 h 982849"/>
                  <a:gd name="connsiteX1368" fmla="*/ 630213 w 747355"/>
                  <a:gd name="connsiteY1368" fmla="*/ 825804 h 982849"/>
                  <a:gd name="connsiteX1369" fmla="*/ 667481 w 747355"/>
                  <a:gd name="connsiteY1369" fmla="*/ 824314 h 982849"/>
                  <a:gd name="connsiteX1370" fmla="*/ 667481 w 747355"/>
                  <a:gd name="connsiteY1370" fmla="*/ 862207 h 982849"/>
                  <a:gd name="connsiteX1371" fmla="*/ 630195 w 747355"/>
                  <a:gd name="connsiteY1371" fmla="*/ 863770 h 982849"/>
                  <a:gd name="connsiteX1372" fmla="*/ 629517 w 747355"/>
                  <a:gd name="connsiteY1372" fmla="*/ 863770 h 982849"/>
                  <a:gd name="connsiteX1373" fmla="*/ 629517 w 747355"/>
                  <a:gd name="connsiteY1373" fmla="*/ 825804 h 982849"/>
                  <a:gd name="connsiteX1374" fmla="*/ 630187 w 747355"/>
                  <a:gd name="connsiteY1374" fmla="*/ 824506 h 982849"/>
                  <a:gd name="connsiteX1375" fmla="*/ 629515 w 747355"/>
                  <a:gd name="connsiteY1375" fmla="*/ 824506 h 982849"/>
                  <a:gd name="connsiteX1376" fmla="*/ 629515 w 747355"/>
                  <a:gd name="connsiteY1376" fmla="*/ 786542 h 982849"/>
                  <a:gd name="connsiteX1377" fmla="*/ 630208 w 747355"/>
                  <a:gd name="connsiteY1377" fmla="*/ 786542 h 982849"/>
                  <a:gd name="connsiteX1378" fmla="*/ 667481 w 747355"/>
                  <a:gd name="connsiteY1378" fmla="*/ 785122 h 982849"/>
                  <a:gd name="connsiteX1379" fmla="*/ 667481 w 747355"/>
                  <a:gd name="connsiteY1379" fmla="*/ 823015 h 982849"/>
                  <a:gd name="connsiteX1380" fmla="*/ 630187 w 747355"/>
                  <a:gd name="connsiteY1380" fmla="*/ 824506 h 982849"/>
                  <a:gd name="connsiteX1381" fmla="*/ 630182 w 747355"/>
                  <a:gd name="connsiteY1381" fmla="*/ 785244 h 982849"/>
                  <a:gd name="connsiteX1382" fmla="*/ 629515 w 747355"/>
                  <a:gd name="connsiteY1382" fmla="*/ 785244 h 982849"/>
                  <a:gd name="connsiteX1383" fmla="*/ 629515 w 747355"/>
                  <a:gd name="connsiteY1383" fmla="*/ 747280 h 982849"/>
                  <a:gd name="connsiteX1384" fmla="*/ 630200 w 747355"/>
                  <a:gd name="connsiteY1384" fmla="*/ 747280 h 982849"/>
                  <a:gd name="connsiteX1385" fmla="*/ 667478 w 747355"/>
                  <a:gd name="connsiteY1385" fmla="*/ 745930 h 982849"/>
                  <a:gd name="connsiteX1386" fmla="*/ 667478 w 747355"/>
                  <a:gd name="connsiteY1386" fmla="*/ 783823 h 982849"/>
                  <a:gd name="connsiteX1387" fmla="*/ 630182 w 747355"/>
                  <a:gd name="connsiteY1387" fmla="*/ 785244 h 982849"/>
                  <a:gd name="connsiteX1388" fmla="*/ 630177 w 747355"/>
                  <a:gd name="connsiteY1388" fmla="*/ 745982 h 982849"/>
                  <a:gd name="connsiteX1389" fmla="*/ 629515 w 747355"/>
                  <a:gd name="connsiteY1389" fmla="*/ 745982 h 982849"/>
                  <a:gd name="connsiteX1390" fmla="*/ 629515 w 747355"/>
                  <a:gd name="connsiteY1390" fmla="*/ 708018 h 982849"/>
                  <a:gd name="connsiteX1391" fmla="*/ 630198 w 747355"/>
                  <a:gd name="connsiteY1391" fmla="*/ 708018 h 982849"/>
                  <a:gd name="connsiteX1392" fmla="*/ 667478 w 747355"/>
                  <a:gd name="connsiteY1392" fmla="*/ 706741 h 982849"/>
                  <a:gd name="connsiteX1393" fmla="*/ 667478 w 747355"/>
                  <a:gd name="connsiteY1393" fmla="*/ 744634 h 982849"/>
                  <a:gd name="connsiteX1394" fmla="*/ 630177 w 747355"/>
                  <a:gd name="connsiteY1394" fmla="*/ 745982 h 982849"/>
                  <a:gd name="connsiteX1395" fmla="*/ 630174 w 747355"/>
                  <a:gd name="connsiteY1395" fmla="*/ 706720 h 982849"/>
                  <a:gd name="connsiteX1396" fmla="*/ 629515 w 747355"/>
                  <a:gd name="connsiteY1396" fmla="*/ 706720 h 982849"/>
                  <a:gd name="connsiteX1397" fmla="*/ 629515 w 747355"/>
                  <a:gd name="connsiteY1397" fmla="*/ 668756 h 982849"/>
                  <a:gd name="connsiteX1398" fmla="*/ 630190 w 747355"/>
                  <a:gd name="connsiteY1398" fmla="*/ 668756 h 982849"/>
                  <a:gd name="connsiteX1399" fmla="*/ 667478 w 747355"/>
                  <a:gd name="connsiteY1399" fmla="*/ 667549 h 982849"/>
                  <a:gd name="connsiteX1400" fmla="*/ 667478 w 747355"/>
                  <a:gd name="connsiteY1400" fmla="*/ 705442 h 982849"/>
                  <a:gd name="connsiteX1401" fmla="*/ 630174 w 747355"/>
                  <a:gd name="connsiteY1401" fmla="*/ 706720 h 982849"/>
                  <a:gd name="connsiteX1402" fmla="*/ 630169 w 747355"/>
                  <a:gd name="connsiteY1402" fmla="*/ 667458 h 982849"/>
                  <a:gd name="connsiteX1403" fmla="*/ 629515 w 747355"/>
                  <a:gd name="connsiteY1403" fmla="*/ 667458 h 982849"/>
                  <a:gd name="connsiteX1404" fmla="*/ 629515 w 747355"/>
                  <a:gd name="connsiteY1404" fmla="*/ 629494 h 982849"/>
                  <a:gd name="connsiteX1405" fmla="*/ 630185 w 747355"/>
                  <a:gd name="connsiteY1405" fmla="*/ 629494 h 982849"/>
                  <a:gd name="connsiteX1406" fmla="*/ 667478 w 747355"/>
                  <a:gd name="connsiteY1406" fmla="*/ 628357 h 982849"/>
                  <a:gd name="connsiteX1407" fmla="*/ 667478 w 747355"/>
                  <a:gd name="connsiteY1407" fmla="*/ 666250 h 982849"/>
                  <a:gd name="connsiteX1408" fmla="*/ 630169 w 747355"/>
                  <a:gd name="connsiteY1408" fmla="*/ 667458 h 982849"/>
                  <a:gd name="connsiteX1409" fmla="*/ 630164 w 747355"/>
                  <a:gd name="connsiteY1409" fmla="*/ 628193 h 982849"/>
                  <a:gd name="connsiteX1410" fmla="*/ 629515 w 747355"/>
                  <a:gd name="connsiteY1410" fmla="*/ 628193 h 982849"/>
                  <a:gd name="connsiteX1411" fmla="*/ 629515 w 747355"/>
                  <a:gd name="connsiteY1411" fmla="*/ 590232 h 982849"/>
                  <a:gd name="connsiteX1412" fmla="*/ 630177 w 747355"/>
                  <a:gd name="connsiteY1412" fmla="*/ 590232 h 982849"/>
                  <a:gd name="connsiteX1413" fmla="*/ 667478 w 747355"/>
                  <a:gd name="connsiteY1413" fmla="*/ 589165 h 982849"/>
                  <a:gd name="connsiteX1414" fmla="*/ 667478 w 747355"/>
                  <a:gd name="connsiteY1414" fmla="*/ 627058 h 982849"/>
                  <a:gd name="connsiteX1415" fmla="*/ 630164 w 747355"/>
                  <a:gd name="connsiteY1415" fmla="*/ 628193 h 982849"/>
                  <a:gd name="connsiteX1416" fmla="*/ 630159 w 747355"/>
                  <a:gd name="connsiteY1416" fmla="*/ 588933 h 982849"/>
                  <a:gd name="connsiteX1417" fmla="*/ 629515 w 747355"/>
                  <a:gd name="connsiteY1417" fmla="*/ 588933 h 982849"/>
                  <a:gd name="connsiteX1418" fmla="*/ 629515 w 747355"/>
                  <a:gd name="connsiteY1418" fmla="*/ 550970 h 982849"/>
                  <a:gd name="connsiteX1419" fmla="*/ 630172 w 747355"/>
                  <a:gd name="connsiteY1419" fmla="*/ 550970 h 982849"/>
                  <a:gd name="connsiteX1420" fmla="*/ 667478 w 747355"/>
                  <a:gd name="connsiteY1420" fmla="*/ 549973 h 982849"/>
                  <a:gd name="connsiteX1421" fmla="*/ 667478 w 747355"/>
                  <a:gd name="connsiteY1421" fmla="*/ 587866 h 982849"/>
                  <a:gd name="connsiteX1422" fmla="*/ 630159 w 747355"/>
                  <a:gd name="connsiteY1422" fmla="*/ 588933 h 982849"/>
                  <a:gd name="connsiteX1423" fmla="*/ 630153 w 747355"/>
                  <a:gd name="connsiteY1423" fmla="*/ 549671 h 982849"/>
                  <a:gd name="connsiteX1424" fmla="*/ 629515 w 747355"/>
                  <a:gd name="connsiteY1424" fmla="*/ 549671 h 982849"/>
                  <a:gd name="connsiteX1425" fmla="*/ 629515 w 747355"/>
                  <a:gd name="connsiteY1425" fmla="*/ 511708 h 982849"/>
                  <a:gd name="connsiteX1426" fmla="*/ 630166 w 747355"/>
                  <a:gd name="connsiteY1426" fmla="*/ 511708 h 982849"/>
                  <a:gd name="connsiteX1427" fmla="*/ 667478 w 747355"/>
                  <a:gd name="connsiteY1427" fmla="*/ 510786 h 982849"/>
                  <a:gd name="connsiteX1428" fmla="*/ 667478 w 747355"/>
                  <a:gd name="connsiteY1428" fmla="*/ 548677 h 982849"/>
                  <a:gd name="connsiteX1429" fmla="*/ 630153 w 747355"/>
                  <a:gd name="connsiteY1429" fmla="*/ 549671 h 982849"/>
                  <a:gd name="connsiteX1430" fmla="*/ 630151 w 747355"/>
                  <a:gd name="connsiteY1430" fmla="*/ 510409 h 982849"/>
                  <a:gd name="connsiteX1431" fmla="*/ 629515 w 747355"/>
                  <a:gd name="connsiteY1431" fmla="*/ 510409 h 982849"/>
                  <a:gd name="connsiteX1432" fmla="*/ 629515 w 747355"/>
                  <a:gd name="connsiteY1432" fmla="*/ 472443 h 982849"/>
                  <a:gd name="connsiteX1433" fmla="*/ 630161 w 747355"/>
                  <a:gd name="connsiteY1433" fmla="*/ 472443 h 982849"/>
                  <a:gd name="connsiteX1434" fmla="*/ 667478 w 747355"/>
                  <a:gd name="connsiteY1434" fmla="*/ 471591 h 982849"/>
                  <a:gd name="connsiteX1435" fmla="*/ 667478 w 747355"/>
                  <a:gd name="connsiteY1435" fmla="*/ 509482 h 982849"/>
                  <a:gd name="connsiteX1436" fmla="*/ 630151 w 747355"/>
                  <a:gd name="connsiteY1436" fmla="*/ 510409 h 982849"/>
                  <a:gd name="connsiteX1437" fmla="*/ 630146 w 747355"/>
                  <a:gd name="connsiteY1437" fmla="*/ 471147 h 982849"/>
                  <a:gd name="connsiteX1438" fmla="*/ 629515 w 747355"/>
                  <a:gd name="connsiteY1438" fmla="*/ 471147 h 982849"/>
                  <a:gd name="connsiteX1439" fmla="*/ 629515 w 747355"/>
                  <a:gd name="connsiteY1439" fmla="*/ 433184 h 982849"/>
                  <a:gd name="connsiteX1440" fmla="*/ 630153 w 747355"/>
                  <a:gd name="connsiteY1440" fmla="*/ 433184 h 982849"/>
                  <a:gd name="connsiteX1441" fmla="*/ 667478 w 747355"/>
                  <a:gd name="connsiteY1441" fmla="*/ 432402 h 982849"/>
                  <a:gd name="connsiteX1442" fmla="*/ 667478 w 747355"/>
                  <a:gd name="connsiteY1442" fmla="*/ 470296 h 982849"/>
                  <a:gd name="connsiteX1443" fmla="*/ 630146 w 747355"/>
                  <a:gd name="connsiteY1443" fmla="*/ 471147 h 982849"/>
                  <a:gd name="connsiteX1444" fmla="*/ 630140 w 747355"/>
                  <a:gd name="connsiteY1444" fmla="*/ 431883 h 982849"/>
                  <a:gd name="connsiteX1445" fmla="*/ 629515 w 747355"/>
                  <a:gd name="connsiteY1445" fmla="*/ 431883 h 982849"/>
                  <a:gd name="connsiteX1446" fmla="*/ 629515 w 747355"/>
                  <a:gd name="connsiteY1446" fmla="*/ 393919 h 982849"/>
                  <a:gd name="connsiteX1447" fmla="*/ 630148 w 747355"/>
                  <a:gd name="connsiteY1447" fmla="*/ 393919 h 982849"/>
                  <a:gd name="connsiteX1448" fmla="*/ 667478 w 747355"/>
                  <a:gd name="connsiteY1448" fmla="*/ 393210 h 982849"/>
                  <a:gd name="connsiteX1449" fmla="*/ 667478 w 747355"/>
                  <a:gd name="connsiteY1449" fmla="*/ 431104 h 982849"/>
                  <a:gd name="connsiteX1450" fmla="*/ 630140 w 747355"/>
                  <a:gd name="connsiteY1450" fmla="*/ 431883 h 982849"/>
                  <a:gd name="connsiteX1451" fmla="*/ 630135 w 747355"/>
                  <a:gd name="connsiteY1451" fmla="*/ 392621 h 982849"/>
                  <a:gd name="connsiteX1452" fmla="*/ 629515 w 747355"/>
                  <a:gd name="connsiteY1452" fmla="*/ 392621 h 982849"/>
                  <a:gd name="connsiteX1453" fmla="*/ 629515 w 747355"/>
                  <a:gd name="connsiteY1453" fmla="*/ 354657 h 982849"/>
                  <a:gd name="connsiteX1454" fmla="*/ 630143 w 747355"/>
                  <a:gd name="connsiteY1454" fmla="*/ 354657 h 982849"/>
                  <a:gd name="connsiteX1455" fmla="*/ 667478 w 747355"/>
                  <a:gd name="connsiteY1455" fmla="*/ 354018 h 982849"/>
                  <a:gd name="connsiteX1456" fmla="*/ 667478 w 747355"/>
                  <a:gd name="connsiteY1456" fmla="*/ 391909 h 982849"/>
                  <a:gd name="connsiteX1457" fmla="*/ 630135 w 747355"/>
                  <a:gd name="connsiteY1457" fmla="*/ 392621 h 982849"/>
                  <a:gd name="connsiteX1458" fmla="*/ 630133 w 747355"/>
                  <a:gd name="connsiteY1458" fmla="*/ 353361 h 982849"/>
                  <a:gd name="connsiteX1459" fmla="*/ 629515 w 747355"/>
                  <a:gd name="connsiteY1459" fmla="*/ 353361 h 982849"/>
                  <a:gd name="connsiteX1460" fmla="*/ 629515 w 747355"/>
                  <a:gd name="connsiteY1460" fmla="*/ 315397 h 982849"/>
                  <a:gd name="connsiteX1461" fmla="*/ 630138 w 747355"/>
                  <a:gd name="connsiteY1461" fmla="*/ 315397 h 982849"/>
                  <a:gd name="connsiteX1462" fmla="*/ 667478 w 747355"/>
                  <a:gd name="connsiteY1462" fmla="*/ 314829 h 982849"/>
                  <a:gd name="connsiteX1463" fmla="*/ 667478 w 747355"/>
                  <a:gd name="connsiteY1463" fmla="*/ 352720 h 982849"/>
                  <a:gd name="connsiteX1464" fmla="*/ 630133 w 747355"/>
                  <a:gd name="connsiteY1464" fmla="*/ 353361 h 982849"/>
                  <a:gd name="connsiteX1465" fmla="*/ 630130 w 747355"/>
                  <a:gd name="connsiteY1465" fmla="*/ 314099 h 982849"/>
                  <a:gd name="connsiteX1466" fmla="*/ 629517 w 747355"/>
                  <a:gd name="connsiteY1466" fmla="*/ 314099 h 982849"/>
                  <a:gd name="connsiteX1467" fmla="*/ 629517 w 747355"/>
                  <a:gd name="connsiteY1467" fmla="*/ 276135 h 982849"/>
                  <a:gd name="connsiteX1468" fmla="*/ 630133 w 747355"/>
                  <a:gd name="connsiteY1468" fmla="*/ 276135 h 982849"/>
                  <a:gd name="connsiteX1469" fmla="*/ 667481 w 747355"/>
                  <a:gd name="connsiteY1469" fmla="*/ 275639 h 982849"/>
                  <a:gd name="connsiteX1470" fmla="*/ 667481 w 747355"/>
                  <a:gd name="connsiteY1470" fmla="*/ 313533 h 982849"/>
                  <a:gd name="connsiteX1471" fmla="*/ 630130 w 747355"/>
                  <a:gd name="connsiteY1471" fmla="*/ 314099 h 982849"/>
                  <a:gd name="connsiteX1472" fmla="*/ 630125 w 747355"/>
                  <a:gd name="connsiteY1472" fmla="*/ 274834 h 982849"/>
                  <a:gd name="connsiteX1473" fmla="*/ 629517 w 747355"/>
                  <a:gd name="connsiteY1473" fmla="*/ 274834 h 982849"/>
                  <a:gd name="connsiteX1474" fmla="*/ 629517 w 747355"/>
                  <a:gd name="connsiteY1474" fmla="*/ 236871 h 982849"/>
                  <a:gd name="connsiteX1475" fmla="*/ 630128 w 747355"/>
                  <a:gd name="connsiteY1475" fmla="*/ 236871 h 982849"/>
                  <a:gd name="connsiteX1476" fmla="*/ 667481 w 747355"/>
                  <a:gd name="connsiteY1476" fmla="*/ 236445 h 982849"/>
                  <a:gd name="connsiteX1477" fmla="*/ 667481 w 747355"/>
                  <a:gd name="connsiteY1477" fmla="*/ 274338 h 982849"/>
                  <a:gd name="connsiteX1478" fmla="*/ 630125 w 747355"/>
                  <a:gd name="connsiteY1478" fmla="*/ 274834 h 982849"/>
                  <a:gd name="connsiteX1479" fmla="*/ 630120 w 747355"/>
                  <a:gd name="connsiteY1479" fmla="*/ 235572 h 982849"/>
                  <a:gd name="connsiteX1480" fmla="*/ 629517 w 747355"/>
                  <a:gd name="connsiteY1480" fmla="*/ 235572 h 982849"/>
                  <a:gd name="connsiteX1481" fmla="*/ 629517 w 747355"/>
                  <a:gd name="connsiteY1481" fmla="*/ 197609 h 982849"/>
                  <a:gd name="connsiteX1482" fmla="*/ 630122 w 747355"/>
                  <a:gd name="connsiteY1482" fmla="*/ 197609 h 982849"/>
                  <a:gd name="connsiteX1483" fmla="*/ 667481 w 747355"/>
                  <a:gd name="connsiteY1483" fmla="*/ 197253 h 982849"/>
                  <a:gd name="connsiteX1484" fmla="*/ 667481 w 747355"/>
                  <a:gd name="connsiteY1484" fmla="*/ 235146 h 982849"/>
                  <a:gd name="connsiteX1485" fmla="*/ 630120 w 747355"/>
                  <a:gd name="connsiteY1485" fmla="*/ 235572 h 982849"/>
                  <a:gd name="connsiteX1486" fmla="*/ 630117 w 747355"/>
                  <a:gd name="connsiteY1486" fmla="*/ 196310 h 982849"/>
                  <a:gd name="connsiteX1487" fmla="*/ 629517 w 747355"/>
                  <a:gd name="connsiteY1487" fmla="*/ 196310 h 982849"/>
                  <a:gd name="connsiteX1488" fmla="*/ 629517 w 747355"/>
                  <a:gd name="connsiteY1488" fmla="*/ 158347 h 982849"/>
                  <a:gd name="connsiteX1489" fmla="*/ 630117 w 747355"/>
                  <a:gd name="connsiteY1489" fmla="*/ 158347 h 982849"/>
                  <a:gd name="connsiteX1490" fmla="*/ 667481 w 747355"/>
                  <a:gd name="connsiteY1490" fmla="*/ 158064 h 982849"/>
                  <a:gd name="connsiteX1491" fmla="*/ 667481 w 747355"/>
                  <a:gd name="connsiteY1491" fmla="*/ 195957 h 982849"/>
                  <a:gd name="connsiteX1492" fmla="*/ 630117 w 747355"/>
                  <a:gd name="connsiteY1492" fmla="*/ 196310 h 982849"/>
                  <a:gd name="connsiteX1493" fmla="*/ 630112 w 747355"/>
                  <a:gd name="connsiteY1493" fmla="*/ 157048 h 982849"/>
                  <a:gd name="connsiteX1494" fmla="*/ 629517 w 747355"/>
                  <a:gd name="connsiteY1494" fmla="*/ 157048 h 982849"/>
                  <a:gd name="connsiteX1495" fmla="*/ 629517 w 747355"/>
                  <a:gd name="connsiteY1495" fmla="*/ 119085 h 982849"/>
                  <a:gd name="connsiteX1496" fmla="*/ 630112 w 747355"/>
                  <a:gd name="connsiteY1496" fmla="*/ 119085 h 982849"/>
                  <a:gd name="connsiteX1497" fmla="*/ 667484 w 747355"/>
                  <a:gd name="connsiteY1497" fmla="*/ 118872 h 982849"/>
                  <a:gd name="connsiteX1498" fmla="*/ 667484 w 747355"/>
                  <a:gd name="connsiteY1498" fmla="*/ 156763 h 982849"/>
                  <a:gd name="connsiteX1499" fmla="*/ 630112 w 747355"/>
                  <a:gd name="connsiteY1499" fmla="*/ 157048 h 982849"/>
                  <a:gd name="connsiteX1500" fmla="*/ 630107 w 747355"/>
                  <a:gd name="connsiteY1500" fmla="*/ 117786 h 982849"/>
                  <a:gd name="connsiteX1501" fmla="*/ 629515 w 747355"/>
                  <a:gd name="connsiteY1501" fmla="*/ 117786 h 982849"/>
                  <a:gd name="connsiteX1502" fmla="*/ 629515 w 747355"/>
                  <a:gd name="connsiteY1502" fmla="*/ 79823 h 982849"/>
                  <a:gd name="connsiteX1503" fmla="*/ 630104 w 747355"/>
                  <a:gd name="connsiteY1503" fmla="*/ 79823 h 982849"/>
                  <a:gd name="connsiteX1504" fmla="*/ 667481 w 747355"/>
                  <a:gd name="connsiteY1504" fmla="*/ 79680 h 982849"/>
                  <a:gd name="connsiteX1505" fmla="*/ 667481 w 747355"/>
                  <a:gd name="connsiteY1505" fmla="*/ 117573 h 982849"/>
                  <a:gd name="connsiteX1506" fmla="*/ 630107 w 747355"/>
                  <a:gd name="connsiteY1506" fmla="*/ 117786 h 982849"/>
                  <a:gd name="connsiteX1507" fmla="*/ 630102 w 747355"/>
                  <a:gd name="connsiteY1507" fmla="*/ 78524 h 982849"/>
                  <a:gd name="connsiteX1508" fmla="*/ 629515 w 747355"/>
                  <a:gd name="connsiteY1508" fmla="*/ 78524 h 982849"/>
                  <a:gd name="connsiteX1509" fmla="*/ 629515 w 747355"/>
                  <a:gd name="connsiteY1509" fmla="*/ 40560 h 982849"/>
                  <a:gd name="connsiteX1510" fmla="*/ 630099 w 747355"/>
                  <a:gd name="connsiteY1510" fmla="*/ 40560 h 982849"/>
                  <a:gd name="connsiteX1511" fmla="*/ 667481 w 747355"/>
                  <a:gd name="connsiteY1511" fmla="*/ 40490 h 982849"/>
                  <a:gd name="connsiteX1512" fmla="*/ 667481 w 747355"/>
                  <a:gd name="connsiteY1512" fmla="*/ 78384 h 982849"/>
                  <a:gd name="connsiteX1513" fmla="*/ 630102 w 747355"/>
                  <a:gd name="connsiteY1513" fmla="*/ 78524 h 982849"/>
                  <a:gd name="connsiteX1514" fmla="*/ 628216 w 747355"/>
                  <a:gd name="connsiteY1514" fmla="*/ 78524 h 982849"/>
                  <a:gd name="connsiteX1515" fmla="*/ 590253 w 747355"/>
                  <a:gd name="connsiteY1515" fmla="*/ 78524 h 982849"/>
                  <a:gd name="connsiteX1516" fmla="*/ 590253 w 747355"/>
                  <a:gd name="connsiteY1516" fmla="*/ 40560 h 982849"/>
                  <a:gd name="connsiteX1517" fmla="*/ 628216 w 747355"/>
                  <a:gd name="connsiteY1517" fmla="*/ 40560 h 982849"/>
                  <a:gd name="connsiteX1518" fmla="*/ 628216 w 747355"/>
                  <a:gd name="connsiteY1518" fmla="*/ 78524 h 982849"/>
                  <a:gd name="connsiteX1519" fmla="*/ 588954 w 747355"/>
                  <a:gd name="connsiteY1519" fmla="*/ 78524 h 982849"/>
                  <a:gd name="connsiteX1520" fmla="*/ 550991 w 747355"/>
                  <a:gd name="connsiteY1520" fmla="*/ 78524 h 982849"/>
                  <a:gd name="connsiteX1521" fmla="*/ 550991 w 747355"/>
                  <a:gd name="connsiteY1521" fmla="*/ 40560 h 982849"/>
                  <a:gd name="connsiteX1522" fmla="*/ 588954 w 747355"/>
                  <a:gd name="connsiteY1522" fmla="*/ 40560 h 982849"/>
                  <a:gd name="connsiteX1523" fmla="*/ 588954 w 747355"/>
                  <a:gd name="connsiteY1523" fmla="*/ 78524 h 982849"/>
                  <a:gd name="connsiteX1524" fmla="*/ 549692 w 747355"/>
                  <a:gd name="connsiteY1524" fmla="*/ 78524 h 982849"/>
                  <a:gd name="connsiteX1525" fmla="*/ 511729 w 747355"/>
                  <a:gd name="connsiteY1525" fmla="*/ 78524 h 982849"/>
                  <a:gd name="connsiteX1526" fmla="*/ 511729 w 747355"/>
                  <a:gd name="connsiteY1526" fmla="*/ 40560 h 982849"/>
                  <a:gd name="connsiteX1527" fmla="*/ 549692 w 747355"/>
                  <a:gd name="connsiteY1527" fmla="*/ 40560 h 982849"/>
                  <a:gd name="connsiteX1528" fmla="*/ 549692 w 747355"/>
                  <a:gd name="connsiteY1528" fmla="*/ 78524 h 982849"/>
                  <a:gd name="connsiteX1529" fmla="*/ 510430 w 747355"/>
                  <a:gd name="connsiteY1529" fmla="*/ 78524 h 982849"/>
                  <a:gd name="connsiteX1530" fmla="*/ 472467 w 747355"/>
                  <a:gd name="connsiteY1530" fmla="*/ 78524 h 982849"/>
                  <a:gd name="connsiteX1531" fmla="*/ 472467 w 747355"/>
                  <a:gd name="connsiteY1531" fmla="*/ 40560 h 982849"/>
                  <a:gd name="connsiteX1532" fmla="*/ 510430 w 747355"/>
                  <a:gd name="connsiteY1532" fmla="*/ 40560 h 982849"/>
                  <a:gd name="connsiteX1533" fmla="*/ 510430 w 747355"/>
                  <a:gd name="connsiteY1533" fmla="*/ 78524 h 982849"/>
                  <a:gd name="connsiteX1534" fmla="*/ 471168 w 747355"/>
                  <a:gd name="connsiteY1534" fmla="*/ 78524 h 982849"/>
                  <a:gd name="connsiteX1535" fmla="*/ 433207 w 747355"/>
                  <a:gd name="connsiteY1535" fmla="*/ 78524 h 982849"/>
                  <a:gd name="connsiteX1536" fmla="*/ 433207 w 747355"/>
                  <a:gd name="connsiteY1536" fmla="*/ 40560 h 982849"/>
                  <a:gd name="connsiteX1537" fmla="*/ 471168 w 747355"/>
                  <a:gd name="connsiteY1537" fmla="*/ 40560 h 982849"/>
                  <a:gd name="connsiteX1538" fmla="*/ 471168 w 747355"/>
                  <a:gd name="connsiteY1538" fmla="*/ 78524 h 982849"/>
                  <a:gd name="connsiteX1539" fmla="*/ 431909 w 747355"/>
                  <a:gd name="connsiteY1539" fmla="*/ 78524 h 982849"/>
                  <a:gd name="connsiteX1540" fmla="*/ 393945 w 747355"/>
                  <a:gd name="connsiteY1540" fmla="*/ 78524 h 982849"/>
                  <a:gd name="connsiteX1541" fmla="*/ 393945 w 747355"/>
                  <a:gd name="connsiteY1541" fmla="*/ 40560 h 982849"/>
                  <a:gd name="connsiteX1542" fmla="*/ 431909 w 747355"/>
                  <a:gd name="connsiteY1542" fmla="*/ 40560 h 982849"/>
                  <a:gd name="connsiteX1543" fmla="*/ 431909 w 747355"/>
                  <a:gd name="connsiteY1543" fmla="*/ 78524 h 982849"/>
                  <a:gd name="connsiteX1544" fmla="*/ 392644 w 747355"/>
                  <a:gd name="connsiteY1544" fmla="*/ 78524 h 982849"/>
                  <a:gd name="connsiteX1545" fmla="*/ 354680 w 747355"/>
                  <a:gd name="connsiteY1545" fmla="*/ 78524 h 982849"/>
                  <a:gd name="connsiteX1546" fmla="*/ 354680 w 747355"/>
                  <a:gd name="connsiteY1546" fmla="*/ 40560 h 982849"/>
                  <a:gd name="connsiteX1547" fmla="*/ 392644 w 747355"/>
                  <a:gd name="connsiteY1547" fmla="*/ 40560 h 982849"/>
                  <a:gd name="connsiteX1548" fmla="*/ 392644 w 747355"/>
                  <a:gd name="connsiteY1548" fmla="*/ 78524 h 982849"/>
                  <a:gd name="connsiteX1549" fmla="*/ 353382 w 747355"/>
                  <a:gd name="connsiteY1549" fmla="*/ 78524 h 982849"/>
                  <a:gd name="connsiteX1550" fmla="*/ 315418 w 747355"/>
                  <a:gd name="connsiteY1550" fmla="*/ 78524 h 982849"/>
                  <a:gd name="connsiteX1551" fmla="*/ 315418 w 747355"/>
                  <a:gd name="connsiteY1551" fmla="*/ 40560 h 982849"/>
                  <a:gd name="connsiteX1552" fmla="*/ 353382 w 747355"/>
                  <a:gd name="connsiteY1552" fmla="*/ 40560 h 982849"/>
                  <a:gd name="connsiteX1553" fmla="*/ 353382 w 747355"/>
                  <a:gd name="connsiteY1553" fmla="*/ 78524 h 982849"/>
                  <a:gd name="connsiteX1554" fmla="*/ 314120 w 747355"/>
                  <a:gd name="connsiteY1554" fmla="*/ 78524 h 982849"/>
                  <a:gd name="connsiteX1555" fmla="*/ 276156 w 747355"/>
                  <a:gd name="connsiteY1555" fmla="*/ 78524 h 982849"/>
                  <a:gd name="connsiteX1556" fmla="*/ 276156 w 747355"/>
                  <a:gd name="connsiteY1556" fmla="*/ 40560 h 982849"/>
                  <a:gd name="connsiteX1557" fmla="*/ 314120 w 747355"/>
                  <a:gd name="connsiteY1557" fmla="*/ 40560 h 982849"/>
                  <a:gd name="connsiteX1558" fmla="*/ 314120 w 747355"/>
                  <a:gd name="connsiteY1558" fmla="*/ 78524 h 982849"/>
                  <a:gd name="connsiteX1559" fmla="*/ 274858 w 747355"/>
                  <a:gd name="connsiteY1559" fmla="*/ 78524 h 982849"/>
                  <a:gd name="connsiteX1560" fmla="*/ 236894 w 747355"/>
                  <a:gd name="connsiteY1560" fmla="*/ 78524 h 982849"/>
                  <a:gd name="connsiteX1561" fmla="*/ 236894 w 747355"/>
                  <a:gd name="connsiteY1561" fmla="*/ 40560 h 982849"/>
                  <a:gd name="connsiteX1562" fmla="*/ 274858 w 747355"/>
                  <a:gd name="connsiteY1562" fmla="*/ 40560 h 982849"/>
                  <a:gd name="connsiteX1563" fmla="*/ 274858 w 747355"/>
                  <a:gd name="connsiteY1563" fmla="*/ 78524 h 982849"/>
                  <a:gd name="connsiteX1564" fmla="*/ 235596 w 747355"/>
                  <a:gd name="connsiteY1564" fmla="*/ 78524 h 982849"/>
                  <a:gd name="connsiteX1565" fmla="*/ 197632 w 747355"/>
                  <a:gd name="connsiteY1565" fmla="*/ 78524 h 982849"/>
                  <a:gd name="connsiteX1566" fmla="*/ 197632 w 747355"/>
                  <a:gd name="connsiteY1566" fmla="*/ 40560 h 982849"/>
                  <a:gd name="connsiteX1567" fmla="*/ 235596 w 747355"/>
                  <a:gd name="connsiteY1567" fmla="*/ 40560 h 982849"/>
                  <a:gd name="connsiteX1568" fmla="*/ 235596 w 747355"/>
                  <a:gd name="connsiteY1568" fmla="*/ 78524 h 982849"/>
                  <a:gd name="connsiteX1569" fmla="*/ 196334 w 747355"/>
                  <a:gd name="connsiteY1569" fmla="*/ 78524 h 982849"/>
                  <a:gd name="connsiteX1570" fmla="*/ 158370 w 747355"/>
                  <a:gd name="connsiteY1570" fmla="*/ 78524 h 982849"/>
                  <a:gd name="connsiteX1571" fmla="*/ 158370 w 747355"/>
                  <a:gd name="connsiteY1571" fmla="*/ 40560 h 982849"/>
                  <a:gd name="connsiteX1572" fmla="*/ 196334 w 747355"/>
                  <a:gd name="connsiteY1572" fmla="*/ 40560 h 982849"/>
                  <a:gd name="connsiteX1573" fmla="*/ 196334 w 747355"/>
                  <a:gd name="connsiteY1573" fmla="*/ 78524 h 982849"/>
                  <a:gd name="connsiteX1574" fmla="*/ 157072 w 747355"/>
                  <a:gd name="connsiteY1574" fmla="*/ 78524 h 982849"/>
                  <a:gd name="connsiteX1575" fmla="*/ 119108 w 747355"/>
                  <a:gd name="connsiteY1575" fmla="*/ 78524 h 982849"/>
                  <a:gd name="connsiteX1576" fmla="*/ 119108 w 747355"/>
                  <a:gd name="connsiteY1576" fmla="*/ 40560 h 982849"/>
                  <a:gd name="connsiteX1577" fmla="*/ 157072 w 747355"/>
                  <a:gd name="connsiteY1577" fmla="*/ 40560 h 982849"/>
                  <a:gd name="connsiteX1578" fmla="*/ 157072 w 747355"/>
                  <a:gd name="connsiteY1578" fmla="*/ 78524 h 982849"/>
                  <a:gd name="connsiteX1579" fmla="*/ 117810 w 747355"/>
                  <a:gd name="connsiteY1579" fmla="*/ 78524 h 982849"/>
                  <a:gd name="connsiteX1580" fmla="*/ 79846 w 747355"/>
                  <a:gd name="connsiteY1580" fmla="*/ 78524 h 982849"/>
                  <a:gd name="connsiteX1581" fmla="*/ 79846 w 747355"/>
                  <a:gd name="connsiteY1581" fmla="*/ 40560 h 982849"/>
                  <a:gd name="connsiteX1582" fmla="*/ 117810 w 747355"/>
                  <a:gd name="connsiteY1582" fmla="*/ 40560 h 982849"/>
                  <a:gd name="connsiteX1583" fmla="*/ 117810 w 747355"/>
                  <a:gd name="connsiteY1583" fmla="*/ 78524 h 982849"/>
                  <a:gd name="connsiteX1584" fmla="*/ 117810 w 747355"/>
                  <a:gd name="connsiteY1584" fmla="*/ 79823 h 982849"/>
                  <a:gd name="connsiteX1585" fmla="*/ 117810 w 747355"/>
                  <a:gd name="connsiteY1585" fmla="*/ 117786 h 982849"/>
                  <a:gd name="connsiteX1586" fmla="*/ 79846 w 747355"/>
                  <a:gd name="connsiteY1586" fmla="*/ 117786 h 982849"/>
                  <a:gd name="connsiteX1587" fmla="*/ 79846 w 747355"/>
                  <a:gd name="connsiteY1587" fmla="*/ 79823 h 982849"/>
                  <a:gd name="connsiteX1588" fmla="*/ 117810 w 747355"/>
                  <a:gd name="connsiteY1588" fmla="*/ 79823 h 982849"/>
                  <a:gd name="connsiteX1589" fmla="*/ 117810 w 747355"/>
                  <a:gd name="connsiteY1589" fmla="*/ 119085 h 982849"/>
                  <a:gd name="connsiteX1590" fmla="*/ 117810 w 747355"/>
                  <a:gd name="connsiteY1590" fmla="*/ 157048 h 982849"/>
                  <a:gd name="connsiteX1591" fmla="*/ 79846 w 747355"/>
                  <a:gd name="connsiteY1591" fmla="*/ 157048 h 982849"/>
                  <a:gd name="connsiteX1592" fmla="*/ 79846 w 747355"/>
                  <a:gd name="connsiteY1592" fmla="*/ 119085 h 982849"/>
                  <a:gd name="connsiteX1593" fmla="*/ 117810 w 747355"/>
                  <a:gd name="connsiteY1593" fmla="*/ 119085 h 982849"/>
                  <a:gd name="connsiteX1594" fmla="*/ 117810 w 747355"/>
                  <a:gd name="connsiteY1594" fmla="*/ 158347 h 982849"/>
                  <a:gd name="connsiteX1595" fmla="*/ 117810 w 747355"/>
                  <a:gd name="connsiteY1595" fmla="*/ 196310 h 982849"/>
                  <a:gd name="connsiteX1596" fmla="*/ 79846 w 747355"/>
                  <a:gd name="connsiteY1596" fmla="*/ 196310 h 982849"/>
                  <a:gd name="connsiteX1597" fmla="*/ 79846 w 747355"/>
                  <a:gd name="connsiteY1597" fmla="*/ 158347 h 982849"/>
                  <a:gd name="connsiteX1598" fmla="*/ 117810 w 747355"/>
                  <a:gd name="connsiteY1598" fmla="*/ 158347 h 982849"/>
                  <a:gd name="connsiteX1599" fmla="*/ 117810 w 747355"/>
                  <a:gd name="connsiteY1599" fmla="*/ 197609 h 982849"/>
                  <a:gd name="connsiteX1600" fmla="*/ 117810 w 747355"/>
                  <a:gd name="connsiteY1600" fmla="*/ 235572 h 982849"/>
                  <a:gd name="connsiteX1601" fmla="*/ 79846 w 747355"/>
                  <a:gd name="connsiteY1601" fmla="*/ 235572 h 982849"/>
                  <a:gd name="connsiteX1602" fmla="*/ 79846 w 747355"/>
                  <a:gd name="connsiteY1602" fmla="*/ 197609 h 982849"/>
                  <a:gd name="connsiteX1603" fmla="*/ 117810 w 747355"/>
                  <a:gd name="connsiteY1603" fmla="*/ 197609 h 982849"/>
                  <a:gd name="connsiteX1604" fmla="*/ 117810 w 747355"/>
                  <a:gd name="connsiteY1604" fmla="*/ 236871 h 982849"/>
                  <a:gd name="connsiteX1605" fmla="*/ 117810 w 747355"/>
                  <a:gd name="connsiteY1605" fmla="*/ 274834 h 982849"/>
                  <a:gd name="connsiteX1606" fmla="*/ 79846 w 747355"/>
                  <a:gd name="connsiteY1606" fmla="*/ 274834 h 982849"/>
                  <a:gd name="connsiteX1607" fmla="*/ 79846 w 747355"/>
                  <a:gd name="connsiteY1607" fmla="*/ 236871 h 982849"/>
                  <a:gd name="connsiteX1608" fmla="*/ 117810 w 747355"/>
                  <a:gd name="connsiteY1608" fmla="*/ 236871 h 982849"/>
                  <a:gd name="connsiteX1609" fmla="*/ 117810 w 747355"/>
                  <a:gd name="connsiteY1609" fmla="*/ 276133 h 982849"/>
                  <a:gd name="connsiteX1610" fmla="*/ 117810 w 747355"/>
                  <a:gd name="connsiteY1610" fmla="*/ 314097 h 982849"/>
                  <a:gd name="connsiteX1611" fmla="*/ 79846 w 747355"/>
                  <a:gd name="connsiteY1611" fmla="*/ 314097 h 982849"/>
                  <a:gd name="connsiteX1612" fmla="*/ 79846 w 747355"/>
                  <a:gd name="connsiteY1612" fmla="*/ 276133 h 982849"/>
                  <a:gd name="connsiteX1613" fmla="*/ 117810 w 747355"/>
                  <a:gd name="connsiteY1613" fmla="*/ 276133 h 982849"/>
                  <a:gd name="connsiteX1614" fmla="*/ 117810 w 747355"/>
                  <a:gd name="connsiteY1614" fmla="*/ 315397 h 982849"/>
                  <a:gd name="connsiteX1615" fmla="*/ 117810 w 747355"/>
                  <a:gd name="connsiteY1615" fmla="*/ 353361 h 982849"/>
                  <a:gd name="connsiteX1616" fmla="*/ 79846 w 747355"/>
                  <a:gd name="connsiteY1616" fmla="*/ 353361 h 982849"/>
                  <a:gd name="connsiteX1617" fmla="*/ 79846 w 747355"/>
                  <a:gd name="connsiteY1617" fmla="*/ 315397 h 982849"/>
                  <a:gd name="connsiteX1618" fmla="*/ 117810 w 747355"/>
                  <a:gd name="connsiteY1618" fmla="*/ 315397 h 982849"/>
                  <a:gd name="connsiteX1619" fmla="*/ 117810 w 747355"/>
                  <a:gd name="connsiteY1619" fmla="*/ 354660 h 982849"/>
                  <a:gd name="connsiteX1620" fmla="*/ 117810 w 747355"/>
                  <a:gd name="connsiteY1620" fmla="*/ 392623 h 982849"/>
                  <a:gd name="connsiteX1621" fmla="*/ 79846 w 747355"/>
                  <a:gd name="connsiteY1621" fmla="*/ 392623 h 982849"/>
                  <a:gd name="connsiteX1622" fmla="*/ 79846 w 747355"/>
                  <a:gd name="connsiteY1622" fmla="*/ 354660 h 982849"/>
                  <a:gd name="connsiteX1623" fmla="*/ 117810 w 747355"/>
                  <a:gd name="connsiteY1623" fmla="*/ 354660 h 982849"/>
                  <a:gd name="connsiteX1624" fmla="*/ 117810 w 747355"/>
                  <a:gd name="connsiteY1624" fmla="*/ 393919 h 982849"/>
                  <a:gd name="connsiteX1625" fmla="*/ 117810 w 747355"/>
                  <a:gd name="connsiteY1625" fmla="*/ 431883 h 982849"/>
                  <a:gd name="connsiteX1626" fmla="*/ 79846 w 747355"/>
                  <a:gd name="connsiteY1626" fmla="*/ 431883 h 982849"/>
                  <a:gd name="connsiteX1627" fmla="*/ 79846 w 747355"/>
                  <a:gd name="connsiteY1627" fmla="*/ 393919 h 982849"/>
                  <a:gd name="connsiteX1628" fmla="*/ 117810 w 747355"/>
                  <a:gd name="connsiteY1628" fmla="*/ 393919 h 982849"/>
                  <a:gd name="connsiteX1629" fmla="*/ 117810 w 747355"/>
                  <a:gd name="connsiteY1629" fmla="*/ 433181 h 982849"/>
                  <a:gd name="connsiteX1630" fmla="*/ 117810 w 747355"/>
                  <a:gd name="connsiteY1630" fmla="*/ 471145 h 982849"/>
                  <a:gd name="connsiteX1631" fmla="*/ 79846 w 747355"/>
                  <a:gd name="connsiteY1631" fmla="*/ 471145 h 982849"/>
                  <a:gd name="connsiteX1632" fmla="*/ 79846 w 747355"/>
                  <a:gd name="connsiteY1632" fmla="*/ 433181 h 982849"/>
                  <a:gd name="connsiteX1633" fmla="*/ 117810 w 747355"/>
                  <a:gd name="connsiteY1633" fmla="*/ 433181 h 982849"/>
                  <a:gd name="connsiteX1634" fmla="*/ 117810 w 747355"/>
                  <a:gd name="connsiteY1634" fmla="*/ 472446 h 982849"/>
                  <a:gd name="connsiteX1635" fmla="*/ 117810 w 747355"/>
                  <a:gd name="connsiteY1635" fmla="*/ 510412 h 982849"/>
                  <a:gd name="connsiteX1636" fmla="*/ 79846 w 747355"/>
                  <a:gd name="connsiteY1636" fmla="*/ 510412 h 982849"/>
                  <a:gd name="connsiteX1637" fmla="*/ 79846 w 747355"/>
                  <a:gd name="connsiteY1637" fmla="*/ 472446 h 982849"/>
                  <a:gd name="connsiteX1638" fmla="*/ 117810 w 747355"/>
                  <a:gd name="connsiteY1638" fmla="*/ 472446 h 982849"/>
                  <a:gd name="connsiteX1639" fmla="*/ 117810 w 747355"/>
                  <a:gd name="connsiteY1639" fmla="*/ 511708 h 982849"/>
                  <a:gd name="connsiteX1640" fmla="*/ 117810 w 747355"/>
                  <a:gd name="connsiteY1640" fmla="*/ 549671 h 982849"/>
                  <a:gd name="connsiteX1641" fmla="*/ 79846 w 747355"/>
                  <a:gd name="connsiteY1641" fmla="*/ 549671 h 982849"/>
                  <a:gd name="connsiteX1642" fmla="*/ 79846 w 747355"/>
                  <a:gd name="connsiteY1642" fmla="*/ 511708 h 982849"/>
                  <a:gd name="connsiteX1643" fmla="*/ 117810 w 747355"/>
                  <a:gd name="connsiteY1643" fmla="*/ 511708 h 982849"/>
                  <a:gd name="connsiteX1644" fmla="*/ 117810 w 747355"/>
                  <a:gd name="connsiteY1644" fmla="*/ 550970 h 982849"/>
                  <a:gd name="connsiteX1645" fmla="*/ 117810 w 747355"/>
                  <a:gd name="connsiteY1645" fmla="*/ 588933 h 982849"/>
                  <a:gd name="connsiteX1646" fmla="*/ 79846 w 747355"/>
                  <a:gd name="connsiteY1646" fmla="*/ 588933 h 982849"/>
                  <a:gd name="connsiteX1647" fmla="*/ 79846 w 747355"/>
                  <a:gd name="connsiteY1647" fmla="*/ 550970 h 982849"/>
                  <a:gd name="connsiteX1648" fmla="*/ 117810 w 747355"/>
                  <a:gd name="connsiteY1648" fmla="*/ 550970 h 982849"/>
                  <a:gd name="connsiteX1649" fmla="*/ 117810 w 747355"/>
                  <a:gd name="connsiteY1649" fmla="*/ 590232 h 982849"/>
                  <a:gd name="connsiteX1650" fmla="*/ 117810 w 747355"/>
                  <a:gd name="connsiteY1650" fmla="*/ 628193 h 982849"/>
                  <a:gd name="connsiteX1651" fmla="*/ 79846 w 747355"/>
                  <a:gd name="connsiteY1651" fmla="*/ 628193 h 982849"/>
                  <a:gd name="connsiteX1652" fmla="*/ 79846 w 747355"/>
                  <a:gd name="connsiteY1652" fmla="*/ 590232 h 982849"/>
                  <a:gd name="connsiteX1653" fmla="*/ 117810 w 747355"/>
                  <a:gd name="connsiteY1653" fmla="*/ 590232 h 982849"/>
                  <a:gd name="connsiteX1654" fmla="*/ 117810 w 747355"/>
                  <a:gd name="connsiteY1654" fmla="*/ 629491 h 982849"/>
                  <a:gd name="connsiteX1655" fmla="*/ 117810 w 747355"/>
                  <a:gd name="connsiteY1655" fmla="*/ 667455 h 982849"/>
                  <a:gd name="connsiteX1656" fmla="*/ 79846 w 747355"/>
                  <a:gd name="connsiteY1656" fmla="*/ 667455 h 982849"/>
                  <a:gd name="connsiteX1657" fmla="*/ 79846 w 747355"/>
                  <a:gd name="connsiteY1657" fmla="*/ 629491 h 982849"/>
                  <a:gd name="connsiteX1658" fmla="*/ 117810 w 747355"/>
                  <a:gd name="connsiteY1658" fmla="*/ 629491 h 982849"/>
                  <a:gd name="connsiteX1659" fmla="*/ 117810 w 747355"/>
                  <a:gd name="connsiteY1659" fmla="*/ 668756 h 982849"/>
                  <a:gd name="connsiteX1660" fmla="*/ 117810 w 747355"/>
                  <a:gd name="connsiteY1660" fmla="*/ 706720 h 982849"/>
                  <a:gd name="connsiteX1661" fmla="*/ 79846 w 747355"/>
                  <a:gd name="connsiteY1661" fmla="*/ 706720 h 982849"/>
                  <a:gd name="connsiteX1662" fmla="*/ 79846 w 747355"/>
                  <a:gd name="connsiteY1662" fmla="*/ 668756 h 982849"/>
                  <a:gd name="connsiteX1663" fmla="*/ 117810 w 747355"/>
                  <a:gd name="connsiteY1663" fmla="*/ 668756 h 982849"/>
                  <a:gd name="connsiteX1664" fmla="*/ 117810 w 747355"/>
                  <a:gd name="connsiteY1664" fmla="*/ 708018 h 982849"/>
                  <a:gd name="connsiteX1665" fmla="*/ 117810 w 747355"/>
                  <a:gd name="connsiteY1665" fmla="*/ 745982 h 982849"/>
                  <a:gd name="connsiteX1666" fmla="*/ 79846 w 747355"/>
                  <a:gd name="connsiteY1666" fmla="*/ 745982 h 982849"/>
                  <a:gd name="connsiteX1667" fmla="*/ 79846 w 747355"/>
                  <a:gd name="connsiteY1667" fmla="*/ 708018 h 982849"/>
                  <a:gd name="connsiteX1668" fmla="*/ 117810 w 747355"/>
                  <a:gd name="connsiteY1668" fmla="*/ 708018 h 982849"/>
                  <a:gd name="connsiteX1669" fmla="*/ 117810 w 747355"/>
                  <a:gd name="connsiteY1669" fmla="*/ 747280 h 982849"/>
                  <a:gd name="connsiteX1670" fmla="*/ 117810 w 747355"/>
                  <a:gd name="connsiteY1670" fmla="*/ 785244 h 982849"/>
                  <a:gd name="connsiteX1671" fmla="*/ 79846 w 747355"/>
                  <a:gd name="connsiteY1671" fmla="*/ 785244 h 982849"/>
                  <a:gd name="connsiteX1672" fmla="*/ 79846 w 747355"/>
                  <a:gd name="connsiteY1672" fmla="*/ 747280 h 982849"/>
                  <a:gd name="connsiteX1673" fmla="*/ 117810 w 747355"/>
                  <a:gd name="connsiteY1673" fmla="*/ 747280 h 982849"/>
                  <a:gd name="connsiteX1674" fmla="*/ 117810 w 747355"/>
                  <a:gd name="connsiteY1674" fmla="*/ 786542 h 982849"/>
                  <a:gd name="connsiteX1675" fmla="*/ 117810 w 747355"/>
                  <a:gd name="connsiteY1675" fmla="*/ 824506 h 982849"/>
                  <a:gd name="connsiteX1676" fmla="*/ 79846 w 747355"/>
                  <a:gd name="connsiteY1676" fmla="*/ 824506 h 982849"/>
                  <a:gd name="connsiteX1677" fmla="*/ 79846 w 747355"/>
                  <a:gd name="connsiteY1677" fmla="*/ 786542 h 982849"/>
                  <a:gd name="connsiteX1678" fmla="*/ 117810 w 747355"/>
                  <a:gd name="connsiteY1678" fmla="*/ 786542 h 982849"/>
                  <a:gd name="connsiteX1679" fmla="*/ 117810 w 747355"/>
                  <a:gd name="connsiteY1679" fmla="*/ 825804 h 982849"/>
                  <a:gd name="connsiteX1680" fmla="*/ 117810 w 747355"/>
                  <a:gd name="connsiteY1680" fmla="*/ 863768 h 982849"/>
                  <a:gd name="connsiteX1681" fmla="*/ 79846 w 747355"/>
                  <a:gd name="connsiteY1681" fmla="*/ 863768 h 982849"/>
                  <a:gd name="connsiteX1682" fmla="*/ 79846 w 747355"/>
                  <a:gd name="connsiteY1682" fmla="*/ 825804 h 982849"/>
                  <a:gd name="connsiteX1683" fmla="*/ 117810 w 747355"/>
                  <a:gd name="connsiteY1683" fmla="*/ 825804 h 982849"/>
                  <a:gd name="connsiteX1684" fmla="*/ 117810 w 747355"/>
                  <a:gd name="connsiteY1684" fmla="*/ 865066 h 982849"/>
                  <a:gd name="connsiteX1685" fmla="*/ 117810 w 747355"/>
                  <a:gd name="connsiteY1685" fmla="*/ 903030 h 982849"/>
                  <a:gd name="connsiteX1686" fmla="*/ 79846 w 747355"/>
                  <a:gd name="connsiteY1686" fmla="*/ 903030 h 982849"/>
                  <a:gd name="connsiteX1687" fmla="*/ 79846 w 747355"/>
                  <a:gd name="connsiteY1687" fmla="*/ 865066 h 982849"/>
                  <a:gd name="connsiteX1688" fmla="*/ 117810 w 747355"/>
                  <a:gd name="connsiteY1688" fmla="*/ 865066 h 982849"/>
                  <a:gd name="connsiteX1689" fmla="*/ 117810 w 747355"/>
                  <a:gd name="connsiteY1689" fmla="*/ 904328 h 982849"/>
                  <a:gd name="connsiteX1690" fmla="*/ 117810 w 747355"/>
                  <a:gd name="connsiteY1690" fmla="*/ 942292 h 982849"/>
                  <a:gd name="connsiteX1691" fmla="*/ 79846 w 747355"/>
                  <a:gd name="connsiteY1691" fmla="*/ 942292 h 982849"/>
                  <a:gd name="connsiteX1692" fmla="*/ 79846 w 747355"/>
                  <a:gd name="connsiteY1692" fmla="*/ 904328 h 982849"/>
                  <a:gd name="connsiteX1693" fmla="*/ 117810 w 747355"/>
                  <a:gd name="connsiteY1693" fmla="*/ 904328 h 982849"/>
                  <a:gd name="connsiteX1694" fmla="*/ 119108 w 747355"/>
                  <a:gd name="connsiteY1694" fmla="*/ 904328 h 982849"/>
                  <a:gd name="connsiteX1695" fmla="*/ 157072 w 747355"/>
                  <a:gd name="connsiteY1695" fmla="*/ 904328 h 982849"/>
                  <a:gd name="connsiteX1696" fmla="*/ 157072 w 747355"/>
                  <a:gd name="connsiteY1696" fmla="*/ 942292 h 982849"/>
                  <a:gd name="connsiteX1697" fmla="*/ 119108 w 747355"/>
                  <a:gd name="connsiteY1697" fmla="*/ 942292 h 982849"/>
                  <a:gd name="connsiteX1698" fmla="*/ 119108 w 747355"/>
                  <a:gd name="connsiteY1698" fmla="*/ 904328 h 982849"/>
                  <a:gd name="connsiteX1699" fmla="*/ 158370 w 747355"/>
                  <a:gd name="connsiteY1699" fmla="*/ 904328 h 982849"/>
                  <a:gd name="connsiteX1700" fmla="*/ 196334 w 747355"/>
                  <a:gd name="connsiteY1700" fmla="*/ 904328 h 982849"/>
                  <a:gd name="connsiteX1701" fmla="*/ 196334 w 747355"/>
                  <a:gd name="connsiteY1701" fmla="*/ 942292 h 982849"/>
                  <a:gd name="connsiteX1702" fmla="*/ 158370 w 747355"/>
                  <a:gd name="connsiteY1702" fmla="*/ 942292 h 982849"/>
                  <a:gd name="connsiteX1703" fmla="*/ 158370 w 747355"/>
                  <a:gd name="connsiteY1703" fmla="*/ 904328 h 982849"/>
                  <a:gd name="connsiteX1704" fmla="*/ 197632 w 747355"/>
                  <a:gd name="connsiteY1704" fmla="*/ 904328 h 982849"/>
                  <a:gd name="connsiteX1705" fmla="*/ 235596 w 747355"/>
                  <a:gd name="connsiteY1705" fmla="*/ 904328 h 982849"/>
                  <a:gd name="connsiteX1706" fmla="*/ 235596 w 747355"/>
                  <a:gd name="connsiteY1706" fmla="*/ 942292 h 982849"/>
                  <a:gd name="connsiteX1707" fmla="*/ 197632 w 747355"/>
                  <a:gd name="connsiteY1707" fmla="*/ 942292 h 982849"/>
                  <a:gd name="connsiteX1708" fmla="*/ 197632 w 747355"/>
                  <a:gd name="connsiteY1708" fmla="*/ 904328 h 982849"/>
                  <a:gd name="connsiteX1709" fmla="*/ 236894 w 747355"/>
                  <a:gd name="connsiteY1709" fmla="*/ 904328 h 982849"/>
                  <a:gd name="connsiteX1710" fmla="*/ 274858 w 747355"/>
                  <a:gd name="connsiteY1710" fmla="*/ 904328 h 982849"/>
                  <a:gd name="connsiteX1711" fmla="*/ 274858 w 747355"/>
                  <a:gd name="connsiteY1711" fmla="*/ 942292 h 982849"/>
                  <a:gd name="connsiteX1712" fmla="*/ 236894 w 747355"/>
                  <a:gd name="connsiteY1712" fmla="*/ 942292 h 982849"/>
                  <a:gd name="connsiteX1713" fmla="*/ 236894 w 747355"/>
                  <a:gd name="connsiteY1713" fmla="*/ 904328 h 982849"/>
                  <a:gd name="connsiteX1714" fmla="*/ 276156 w 747355"/>
                  <a:gd name="connsiteY1714" fmla="*/ 904328 h 982849"/>
                  <a:gd name="connsiteX1715" fmla="*/ 314120 w 747355"/>
                  <a:gd name="connsiteY1715" fmla="*/ 904328 h 982849"/>
                  <a:gd name="connsiteX1716" fmla="*/ 314120 w 747355"/>
                  <a:gd name="connsiteY1716" fmla="*/ 942292 h 982849"/>
                  <a:gd name="connsiteX1717" fmla="*/ 276156 w 747355"/>
                  <a:gd name="connsiteY1717" fmla="*/ 942292 h 982849"/>
                  <a:gd name="connsiteX1718" fmla="*/ 276156 w 747355"/>
                  <a:gd name="connsiteY1718" fmla="*/ 904328 h 982849"/>
                  <a:gd name="connsiteX1719" fmla="*/ 315418 w 747355"/>
                  <a:gd name="connsiteY1719" fmla="*/ 904328 h 982849"/>
                  <a:gd name="connsiteX1720" fmla="*/ 353382 w 747355"/>
                  <a:gd name="connsiteY1720" fmla="*/ 904328 h 982849"/>
                  <a:gd name="connsiteX1721" fmla="*/ 353382 w 747355"/>
                  <a:gd name="connsiteY1721" fmla="*/ 942292 h 982849"/>
                  <a:gd name="connsiteX1722" fmla="*/ 315418 w 747355"/>
                  <a:gd name="connsiteY1722" fmla="*/ 942292 h 982849"/>
                  <a:gd name="connsiteX1723" fmla="*/ 315418 w 747355"/>
                  <a:gd name="connsiteY1723" fmla="*/ 904328 h 982849"/>
                  <a:gd name="connsiteX1724" fmla="*/ 354680 w 747355"/>
                  <a:gd name="connsiteY1724" fmla="*/ 904328 h 982849"/>
                  <a:gd name="connsiteX1725" fmla="*/ 392644 w 747355"/>
                  <a:gd name="connsiteY1725" fmla="*/ 904328 h 982849"/>
                  <a:gd name="connsiteX1726" fmla="*/ 392644 w 747355"/>
                  <a:gd name="connsiteY1726" fmla="*/ 942292 h 982849"/>
                  <a:gd name="connsiteX1727" fmla="*/ 354680 w 747355"/>
                  <a:gd name="connsiteY1727" fmla="*/ 942292 h 982849"/>
                  <a:gd name="connsiteX1728" fmla="*/ 354680 w 747355"/>
                  <a:gd name="connsiteY1728" fmla="*/ 904328 h 982849"/>
                  <a:gd name="connsiteX1729" fmla="*/ 393942 w 747355"/>
                  <a:gd name="connsiteY1729" fmla="*/ 904328 h 982849"/>
                  <a:gd name="connsiteX1730" fmla="*/ 431906 w 747355"/>
                  <a:gd name="connsiteY1730" fmla="*/ 904328 h 982849"/>
                  <a:gd name="connsiteX1731" fmla="*/ 431906 w 747355"/>
                  <a:gd name="connsiteY1731" fmla="*/ 942292 h 982849"/>
                  <a:gd name="connsiteX1732" fmla="*/ 393942 w 747355"/>
                  <a:gd name="connsiteY1732" fmla="*/ 942292 h 982849"/>
                  <a:gd name="connsiteX1733" fmla="*/ 393942 w 747355"/>
                  <a:gd name="connsiteY1733" fmla="*/ 904328 h 982849"/>
                  <a:gd name="connsiteX1734" fmla="*/ 433207 w 747355"/>
                  <a:gd name="connsiteY1734" fmla="*/ 904328 h 982849"/>
                  <a:gd name="connsiteX1735" fmla="*/ 471168 w 747355"/>
                  <a:gd name="connsiteY1735" fmla="*/ 904328 h 982849"/>
                  <a:gd name="connsiteX1736" fmla="*/ 471168 w 747355"/>
                  <a:gd name="connsiteY1736" fmla="*/ 942292 h 982849"/>
                  <a:gd name="connsiteX1737" fmla="*/ 433207 w 747355"/>
                  <a:gd name="connsiteY1737" fmla="*/ 942292 h 982849"/>
                  <a:gd name="connsiteX1738" fmla="*/ 433207 w 747355"/>
                  <a:gd name="connsiteY1738" fmla="*/ 904328 h 982849"/>
                  <a:gd name="connsiteX1739" fmla="*/ 472467 w 747355"/>
                  <a:gd name="connsiteY1739" fmla="*/ 904328 h 982849"/>
                  <a:gd name="connsiteX1740" fmla="*/ 510430 w 747355"/>
                  <a:gd name="connsiteY1740" fmla="*/ 904328 h 982849"/>
                  <a:gd name="connsiteX1741" fmla="*/ 510430 w 747355"/>
                  <a:gd name="connsiteY1741" fmla="*/ 942292 h 982849"/>
                  <a:gd name="connsiteX1742" fmla="*/ 472467 w 747355"/>
                  <a:gd name="connsiteY1742" fmla="*/ 942292 h 982849"/>
                  <a:gd name="connsiteX1743" fmla="*/ 472467 w 747355"/>
                  <a:gd name="connsiteY1743" fmla="*/ 904328 h 982849"/>
                  <a:gd name="connsiteX1744" fmla="*/ 511729 w 747355"/>
                  <a:gd name="connsiteY1744" fmla="*/ 904328 h 982849"/>
                  <a:gd name="connsiteX1745" fmla="*/ 549692 w 747355"/>
                  <a:gd name="connsiteY1745" fmla="*/ 904328 h 982849"/>
                  <a:gd name="connsiteX1746" fmla="*/ 549692 w 747355"/>
                  <a:gd name="connsiteY1746" fmla="*/ 942292 h 982849"/>
                  <a:gd name="connsiteX1747" fmla="*/ 511729 w 747355"/>
                  <a:gd name="connsiteY1747" fmla="*/ 942292 h 982849"/>
                  <a:gd name="connsiteX1748" fmla="*/ 511729 w 747355"/>
                  <a:gd name="connsiteY1748" fmla="*/ 904328 h 982849"/>
                  <a:gd name="connsiteX1749" fmla="*/ 550991 w 747355"/>
                  <a:gd name="connsiteY1749" fmla="*/ 904328 h 982849"/>
                  <a:gd name="connsiteX1750" fmla="*/ 588954 w 747355"/>
                  <a:gd name="connsiteY1750" fmla="*/ 904328 h 982849"/>
                  <a:gd name="connsiteX1751" fmla="*/ 588954 w 747355"/>
                  <a:gd name="connsiteY1751" fmla="*/ 942292 h 982849"/>
                  <a:gd name="connsiteX1752" fmla="*/ 550991 w 747355"/>
                  <a:gd name="connsiteY1752" fmla="*/ 942292 h 982849"/>
                  <a:gd name="connsiteX1753" fmla="*/ 550991 w 747355"/>
                  <a:gd name="connsiteY1753" fmla="*/ 904328 h 982849"/>
                  <a:gd name="connsiteX1754" fmla="*/ 550991 w 747355"/>
                  <a:gd name="connsiteY1754" fmla="*/ 903030 h 982849"/>
                  <a:gd name="connsiteX1755" fmla="*/ 550991 w 747355"/>
                  <a:gd name="connsiteY1755" fmla="*/ 865066 h 982849"/>
                  <a:gd name="connsiteX1756" fmla="*/ 588954 w 747355"/>
                  <a:gd name="connsiteY1756" fmla="*/ 865066 h 982849"/>
                  <a:gd name="connsiteX1757" fmla="*/ 588954 w 747355"/>
                  <a:gd name="connsiteY1757" fmla="*/ 903030 h 982849"/>
                  <a:gd name="connsiteX1758" fmla="*/ 550991 w 747355"/>
                  <a:gd name="connsiteY1758" fmla="*/ 903030 h 982849"/>
                  <a:gd name="connsiteX1759" fmla="*/ 590253 w 747355"/>
                  <a:gd name="connsiteY1759" fmla="*/ 865066 h 982849"/>
                  <a:gd name="connsiteX1760" fmla="*/ 628216 w 747355"/>
                  <a:gd name="connsiteY1760" fmla="*/ 865066 h 982849"/>
                  <a:gd name="connsiteX1761" fmla="*/ 628216 w 747355"/>
                  <a:gd name="connsiteY1761" fmla="*/ 903030 h 982849"/>
                  <a:gd name="connsiteX1762" fmla="*/ 590253 w 747355"/>
                  <a:gd name="connsiteY1762" fmla="*/ 903030 h 982849"/>
                  <a:gd name="connsiteX1763" fmla="*/ 590253 w 747355"/>
                  <a:gd name="connsiteY1763" fmla="*/ 865066 h 982849"/>
                  <a:gd name="connsiteX1764" fmla="*/ 629515 w 747355"/>
                  <a:gd name="connsiteY1764" fmla="*/ 865066 h 982849"/>
                  <a:gd name="connsiteX1765" fmla="*/ 630218 w 747355"/>
                  <a:gd name="connsiteY1765" fmla="*/ 865066 h 982849"/>
                  <a:gd name="connsiteX1766" fmla="*/ 667478 w 747355"/>
                  <a:gd name="connsiteY1766" fmla="*/ 863503 h 982849"/>
                  <a:gd name="connsiteX1767" fmla="*/ 667478 w 747355"/>
                  <a:gd name="connsiteY1767" fmla="*/ 901397 h 982849"/>
                  <a:gd name="connsiteX1768" fmla="*/ 630195 w 747355"/>
                  <a:gd name="connsiteY1768" fmla="*/ 903030 h 982849"/>
                  <a:gd name="connsiteX1769" fmla="*/ 629515 w 747355"/>
                  <a:gd name="connsiteY1769" fmla="*/ 903030 h 982849"/>
                  <a:gd name="connsiteX1770" fmla="*/ 629515 w 747355"/>
                  <a:gd name="connsiteY1770" fmla="*/ 865066 h 982849"/>
                  <a:gd name="connsiteX1771" fmla="*/ 668777 w 747355"/>
                  <a:gd name="connsiteY1771" fmla="*/ 863451 h 982849"/>
                  <a:gd name="connsiteX1772" fmla="*/ 706740 w 747355"/>
                  <a:gd name="connsiteY1772" fmla="*/ 861859 h 982849"/>
                  <a:gd name="connsiteX1773" fmla="*/ 706740 w 747355"/>
                  <a:gd name="connsiteY1773" fmla="*/ 899675 h 982849"/>
                  <a:gd name="connsiteX1774" fmla="*/ 668777 w 747355"/>
                  <a:gd name="connsiteY1774" fmla="*/ 901340 h 982849"/>
                  <a:gd name="connsiteX1775" fmla="*/ 668777 w 747355"/>
                  <a:gd name="connsiteY1775" fmla="*/ 863451 h 982849"/>
                  <a:gd name="connsiteX1776" fmla="*/ 668777 w 747355"/>
                  <a:gd name="connsiteY1776" fmla="*/ 862150 h 982849"/>
                  <a:gd name="connsiteX1777" fmla="*/ 668777 w 747355"/>
                  <a:gd name="connsiteY1777" fmla="*/ 824262 h 982849"/>
                  <a:gd name="connsiteX1778" fmla="*/ 706740 w 747355"/>
                  <a:gd name="connsiteY1778" fmla="*/ 822743 h 982849"/>
                  <a:gd name="connsiteX1779" fmla="*/ 706740 w 747355"/>
                  <a:gd name="connsiteY1779" fmla="*/ 860558 h 982849"/>
                  <a:gd name="connsiteX1780" fmla="*/ 668777 w 747355"/>
                  <a:gd name="connsiteY1780" fmla="*/ 862150 h 982849"/>
                  <a:gd name="connsiteX1781" fmla="*/ 668777 w 747355"/>
                  <a:gd name="connsiteY1781" fmla="*/ 822961 h 982849"/>
                  <a:gd name="connsiteX1782" fmla="*/ 668777 w 747355"/>
                  <a:gd name="connsiteY1782" fmla="*/ 785075 h 982849"/>
                  <a:gd name="connsiteX1783" fmla="*/ 706740 w 747355"/>
                  <a:gd name="connsiteY1783" fmla="*/ 783626 h 982849"/>
                  <a:gd name="connsiteX1784" fmla="*/ 706740 w 747355"/>
                  <a:gd name="connsiteY1784" fmla="*/ 821442 h 982849"/>
                  <a:gd name="connsiteX1785" fmla="*/ 668777 w 747355"/>
                  <a:gd name="connsiteY1785" fmla="*/ 822961 h 982849"/>
                  <a:gd name="connsiteX1786" fmla="*/ 668777 w 747355"/>
                  <a:gd name="connsiteY1786" fmla="*/ 783774 h 982849"/>
                  <a:gd name="connsiteX1787" fmla="*/ 668777 w 747355"/>
                  <a:gd name="connsiteY1787" fmla="*/ 745886 h 982849"/>
                  <a:gd name="connsiteX1788" fmla="*/ 706740 w 747355"/>
                  <a:gd name="connsiteY1788" fmla="*/ 744512 h 982849"/>
                  <a:gd name="connsiteX1789" fmla="*/ 706740 w 747355"/>
                  <a:gd name="connsiteY1789" fmla="*/ 782328 h 982849"/>
                  <a:gd name="connsiteX1790" fmla="*/ 668777 w 747355"/>
                  <a:gd name="connsiteY1790" fmla="*/ 783774 h 982849"/>
                  <a:gd name="connsiteX1791" fmla="*/ 668777 w 747355"/>
                  <a:gd name="connsiteY1791" fmla="*/ 744585 h 982849"/>
                  <a:gd name="connsiteX1792" fmla="*/ 668777 w 747355"/>
                  <a:gd name="connsiteY1792" fmla="*/ 706696 h 982849"/>
                  <a:gd name="connsiteX1793" fmla="*/ 706740 w 747355"/>
                  <a:gd name="connsiteY1793" fmla="*/ 705395 h 982849"/>
                  <a:gd name="connsiteX1794" fmla="*/ 706740 w 747355"/>
                  <a:gd name="connsiteY1794" fmla="*/ 743211 h 982849"/>
                  <a:gd name="connsiteX1795" fmla="*/ 668777 w 747355"/>
                  <a:gd name="connsiteY1795" fmla="*/ 744585 h 982849"/>
                  <a:gd name="connsiteX1796" fmla="*/ 668777 w 747355"/>
                  <a:gd name="connsiteY1796" fmla="*/ 705395 h 982849"/>
                  <a:gd name="connsiteX1797" fmla="*/ 668777 w 747355"/>
                  <a:gd name="connsiteY1797" fmla="*/ 667507 h 982849"/>
                  <a:gd name="connsiteX1798" fmla="*/ 706740 w 747355"/>
                  <a:gd name="connsiteY1798" fmla="*/ 666276 h 982849"/>
                  <a:gd name="connsiteX1799" fmla="*/ 706740 w 747355"/>
                  <a:gd name="connsiteY1799" fmla="*/ 704092 h 982849"/>
                  <a:gd name="connsiteX1800" fmla="*/ 668777 w 747355"/>
                  <a:gd name="connsiteY1800" fmla="*/ 705395 h 982849"/>
                  <a:gd name="connsiteX1801" fmla="*/ 668777 w 747355"/>
                  <a:gd name="connsiteY1801" fmla="*/ 666206 h 982849"/>
                  <a:gd name="connsiteX1802" fmla="*/ 668777 w 747355"/>
                  <a:gd name="connsiteY1802" fmla="*/ 628318 h 982849"/>
                  <a:gd name="connsiteX1803" fmla="*/ 706740 w 747355"/>
                  <a:gd name="connsiteY1803" fmla="*/ 627159 h 982849"/>
                  <a:gd name="connsiteX1804" fmla="*/ 706740 w 747355"/>
                  <a:gd name="connsiteY1804" fmla="*/ 664978 h 982849"/>
                  <a:gd name="connsiteX1805" fmla="*/ 668777 w 747355"/>
                  <a:gd name="connsiteY1805" fmla="*/ 666206 h 982849"/>
                  <a:gd name="connsiteX1806" fmla="*/ 668777 w 747355"/>
                  <a:gd name="connsiteY1806" fmla="*/ 627017 h 982849"/>
                  <a:gd name="connsiteX1807" fmla="*/ 668777 w 747355"/>
                  <a:gd name="connsiteY1807" fmla="*/ 589128 h 982849"/>
                  <a:gd name="connsiteX1808" fmla="*/ 706740 w 747355"/>
                  <a:gd name="connsiteY1808" fmla="*/ 588043 h 982849"/>
                  <a:gd name="connsiteX1809" fmla="*/ 706740 w 747355"/>
                  <a:gd name="connsiteY1809" fmla="*/ 625859 h 982849"/>
                  <a:gd name="connsiteX1810" fmla="*/ 668777 w 747355"/>
                  <a:gd name="connsiteY1810" fmla="*/ 627017 h 982849"/>
                  <a:gd name="connsiteX1811" fmla="*/ 668777 w 747355"/>
                  <a:gd name="connsiteY1811" fmla="*/ 587832 h 982849"/>
                  <a:gd name="connsiteX1812" fmla="*/ 668777 w 747355"/>
                  <a:gd name="connsiteY1812" fmla="*/ 549941 h 982849"/>
                  <a:gd name="connsiteX1813" fmla="*/ 706740 w 747355"/>
                  <a:gd name="connsiteY1813" fmla="*/ 548929 h 982849"/>
                  <a:gd name="connsiteX1814" fmla="*/ 706740 w 747355"/>
                  <a:gd name="connsiteY1814" fmla="*/ 586745 h 982849"/>
                  <a:gd name="connsiteX1815" fmla="*/ 668777 w 747355"/>
                  <a:gd name="connsiteY1815" fmla="*/ 587832 h 982849"/>
                  <a:gd name="connsiteX1816" fmla="*/ 668777 w 747355"/>
                  <a:gd name="connsiteY1816" fmla="*/ 548641 h 982849"/>
                  <a:gd name="connsiteX1817" fmla="*/ 668777 w 747355"/>
                  <a:gd name="connsiteY1817" fmla="*/ 510752 h 982849"/>
                  <a:gd name="connsiteX1818" fmla="*/ 706740 w 747355"/>
                  <a:gd name="connsiteY1818" fmla="*/ 509812 h 982849"/>
                  <a:gd name="connsiteX1819" fmla="*/ 706740 w 747355"/>
                  <a:gd name="connsiteY1819" fmla="*/ 547628 h 982849"/>
                  <a:gd name="connsiteX1820" fmla="*/ 668777 w 747355"/>
                  <a:gd name="connsiteY1820" fmla="*/ 548641 h 982849"/>
                  <a:gd name="connsiteX1821" fmla="*/ 668777 w 747355"/>
                  <a:gd name="connsiteY1821" fmla="*/ 509454 h 982849"/>
                  <a:gd name="connsiteX1822" fmla="*/ 668777 w 747355"/>
                  <a:gd name="connsiteY1822" fmla="*/ 471563 h 982849"/>
                  <a:gd name="connsiteX1823" fmla="*/ 706740 w 747355"/>
                  <a:gd name="connsiteY1823" fmla="*/ 470695 h 982849"/>
                  <a:gd name="connsiteX1824" fmla="*/ 706740 w 747355"/>
                  <a:gd name="connsiteY1824" fmla="*/ 508511 h 982849"/>
                  <a:gd name="connsiteX1825" fmla="*/ 668777 w 747355"/>
                  <a:gd name="connsiteY1825" fmla="*/ 509454 h 982849"/>
                  <a:gd name="connsiteX1826" fmla="*/ 668777 w 747355"/>
                  <a:gd name="connsiteY1826" fmla="*/ 470264 h 982849"/>
                  <a:gd name="connsiteX1827" fmla="*/ 668777 w 747355"/>
                  <a:gd name="connsiteY1827" fmla="*/ 432376 h 982849"/>
                  <a:gd name="connsiteX1828" fmla="*/ 706740 w 747355"/>
                  <a:gd name="connsiteY1828" fmla="*/ 431581 h 982849"/>
                  <a:gd name="connsiteX1829" fmla="*/ 706740 w 747355"/>
                  <a:gd name="connsiteY1829" fmla="*/ 469397 h 982849"/>
                  <a:gd name="connsiteX1830" fmla="*/ 668777 w 747355"/>
                  <a:gd name="connsiteY1830" fmla="*/ 470264 h 982849"/>
                  <a:gd name="connsiteX1831" fmla="*/ 668777 w 747355"/>
                  <a:gd name="connsiteY1831" fmla="*/ 431075 h 982849"/>
                  <a:gd name="connsiteX1832" fmla="*/ 668777 w 747355"/>
                  <a:gd name="connsiteY1832" fmla="*/ 393184 h 982849"/>
                  <a:gd name="connsiteX1833" fmla="*/ 706740 w 747355"/>
                  <a:gd name="connsiteY1833" fmla="*/ 392462 h 982849"/>
                  <a:gd name="connsiteX1834" fmla="*/ 706740 w 747355"/>
                  <a:gd name="connsiteY1834" fmla="*/ 430278 h 982849"/>
                  <a:gd name="connsiteX1835" fmla="*/ 668777 w 747355"/>
                  <a:gd name="connsiteY1835" fmla="*/ 431075 h 982849"/>
                  <a:gd name="connsiteX1836" fmla="*/ 668777 w 747355"/>
                  <a:gd name="connsiteY1836" fmla="*/ 391886 h 982849"/>
                  <a:gd name="connsiteX1837" fmla="*/ 668777 w 747355"/>
                  <a:gd name="connsiteY1837" fmla="*/ 353997 h 982849"/>
                  <a:gd name="connsiteX1838" fmla="*/ 706740 w 747355"/>
                  <a:gd name="connsiteY1838" fmla="*/ 353348 h 982849"/>
                  <a:gd name="connsiteX1839" fmla="*/ 706740 w 747355"/>
                  <a:gd name="connsiteY1839" fmla="*/ 391164 h 982849"/>
                  <a:gd name="connsiteX1840" fmla="*/ 668777 w 747355"/>
                  <a:gd name="connsiteY1840" fmla="*/ 391886 h 982849"/>
                  <a:gd name="connsiteX1841" fmla="*/ 668777 w 747355"/>
                  <a:gd name="connsiteY1841" fmla="*/ 352699 h 982849"/>
                  <a:gd name="connsiteX1842" fmla="*/ 668777 w 747355"/>
                  <a:gd name="connsiteY1842" fmla="*/ 314808 h 982849"/>
                  <a:gd name="connsiteX1843" fmla="*/ 706740 w 747355"/>
                  <a:gd name="connsiteY1843" fmla="*/ 314229 h 982849"/>
                  <a:gd name="connsiteX1844" fmla="*/ 706740 w 747355"/>
                  <a:gd name="connsiteY1844" fmla="*/ 352047 h 982849"/>
                  <a:gd name="connsiteX1845" fmla="*/ 668777 w 747355"/>
                  <a:gd name="connsiteY1845" fmla="*/ 352699 h 982849"/>
                  <a:gd name="connsiteX1846" fmla="*/ 668777 w 747355"/>
                  <a:gd name="connsiteY1846" fmla="*/ 313510 h 982849"/>
                  <a:gd name="connsiteX1847" fmla="*/ 668777 w 747355"/>
                  <a:gd name="connsiteY1847" fmla="*/ 275619 h 982849"/>
                  <a:gd name="connsiteX1848" fmla="*/ 706740 w 747355"/>
                  <a:gd name="connsiteY1848" fmla="*/ 275112 h 982849"/>
                  <a:gd name="connsiteX1849" fmla="*/ 706740 w 747355"/>
                  <a:gd name="connsiteY1849" fmla="*/ 312931 h 982849"/>
                  <a:gd name="connsiteX1850" fmla="*/ 668777 w 747355"/>
                  <a:gd name="connsiteY1850" fmla="*/ 313510 h 982849"/>
                  <a:gd name="connsiteX1851" fmla="*/ 668777 w 747355"/>
                  <a:gd name="connsiteY1851" fmla="*/ 274320 h 982849"/>
                  <a:gd name="connsiteX1852" fmla="*/ 668777 w 747355"/>
                  <a:gd name="connsiteY1852" fmla="*/ 236429 h 982849"/>
                  <a:gd name="connsiteX1853" fmla="*/ 706740 w 747355"/>
                  <a:gd name="connsiteY1853" fmla="*/ 235996 h 982849"/>
                  <a:gd name="connsiteX1854" fmla="*/ 706740 w 747355"/>
                  <a:gd name="connsiteY1854" fmla="*/ 273814 h 982849"/>
                  <a:gd name="connsiteX1855" fmla="*/ 668777 w 747355"/>
                  <a:gd name="connsiteY1855" fmla="*/ 274320 h 982849"/>
                  <a:gd name="connsiteX1856" fmla="*/ 668777 w 747355"/>
                  <a:gd name="connsiteY1856" fmla="*/ 235131 h 982849"/>
                  <a:gd name="connsiteX1857" fmla="*/ 668777 w 747355"/>
                  <a:gd name="connsiteY1857" fmla="*/ 197240 h 982849"/>
                  <a:gd name="connsiteX1858" fmla="*/ 706740 w 747355"/>
                  <a:gd name="connsiteY1858" fmla="*/ 196879 h 982849"/>
                  <a:gd name="connsiteX1859" fmla="*/ 706740 w 747355"/>
                  <a:gd name="connsiteY1859" fmla="*/ 234697 h 982849"/>
                  <a:gd name="connsiteX1860" fmla="*/ 668777 w 747355"/>
                  <a:gd name="connsiteY1860" fmla="*/ 235131 h 982849"/>
                  <a:gd name="connsiteX1861" fmla="*/ 668777 w 747355"/>
                  <a:gd name="connsiteY1861" fmla="*/ 195944 h 982849"/>
                  <a:gd name="connsiteX1862" fmla="*/ 668777 w 747355"/>
                  <a:gd name="connsiteY1862" fmla="*/ 158053 h 982849"/>
                  <a:gd name="connsiteX1863" fmla="*/ 706740 w 747355"/>
                  <a:gd name="connsiteY1863" fmla="*/ 157765 h 982849"/>
                  <a:gd name="connsiteX1864" fmla="*/ 706740 w 747355"/>
                  <a:gd name="connsiteY1864" fmla="*/ 195581 h 982849"/>
                  <a:gd name="connsiteX1865" fmla="*/ 668777 w 747355"/>
                  <a:gd name="connsiteY1865" fmla="*/ 195944 h 982849"/>
                  <a:gd name="connsiteX1866" fmla="*/ 668777 w 747355"/>
                  <a:gd name="connsiteY1866" fmla="*/ 156755 h 982849"/>
                  <a:gd name="connsiteX1867" fmla="*/ 668777 w 747355"/>
                  <a:gd name="connsiteY1867" fmla="*/ 118866 h 982849"/>
                  <a:gd name="connsiteX1868" fmla="*/ 706740 w 747355"/>
                  <a:gd name="connsiteY1868" fmla="*/ 118651 h 982849"/>
                  <a:gd name="connsiteX1869" fmla="*/ 706740 w 747355"/>
                  <a:gd name="connsiteY1869" fmla="*/ 156469 h 982849"/>
                  <a:gd name="connsiteX1870" fmla="*/ 668777 w 747355"/>
                  <a:gd name="connsiteY1870" fmla="*/ 156755 h 982849"/>
                  <a:gd name="connsiteX1871" fmla="*/ 668777 w 747355"/>
                  <a:gd name="connsiteY1871" fmla="*/ 117566 h 982849"/>
                  <a:gd name="connsiteX1872" fmla="*/ 668777 w 747355"/>
                  <a:gd name="connsiteY1872" fmla="*/ 79674 h 982849"/>
                  <a:gd name="connsiteX1873" fmla="*/ 706740 w 747355"/>
                  <a:gd name="connsiteY1873" fmla="*/ 79529 h 982849"/>
                  <a:gd name="connsiteX1874" fmla="*/ 706740 w 747355"/>
                  <a:gd name="connsiteY1874" fmla="*/ 117347 h 982849"/>
                  <a:gd name="connsiteX1875" fmla="*/ 668777 w 747355"/>
                  <a:gd name="connsiteY1875" fmla="*/ 117566 h 982849"/>
                  <a:gd name="connsiteX1876" fmla="*/ 668777 w 747355"/>
                  <a:gd name="connsiteY1876" fmla="*/ 78379 h 982849"/>
                  <a:gd name="connsiteX1877" fmla="*/ 668777 w 747355"/>
                  <a:gd name="connsiteY1877" fmla="*/ 40488 h 982849"/>
                  <a:gd name="connsiteX1878" fmla="*/ 706740 w 747355"/>
                  <a:gd name="connsiteY1878" fmla="*/ 40415 h 982849"/>
                  <a:gd name="connsiteX1879" fmla="*/ 706740 w 747355"/>
                  <a:gd name="connsiteY1879" fmla="*/ 78233 h 982849"/>
                  <a:gd name="connsiteX1880" fmla="*/ 668777 w 747355"/>
                  <a:gd name="connsiteY1880" fmla="*/ 78379 h 982849"/>
                  <a:gd name="connsiteX1881" fmla="*/ 668777 w 747355"/>
                  <a:gd name="connsiteY1881" fmla="*/ 39189 h 982849"/>
                  <a:gd name="connsiteX1882" fmla="*/ 668777 w 747355"/>
                  <a:gd name="connsiteY1882" fmla="*/ 1298 h 982849"/>
                  <a:gd name="connsiteX1883" fmla="*/ 706740 w 747355"/>
                  <a:gd name="connsiteY1883" fmla="*/ 1298 h 982849"/>
                  <a:gd name="connsiteX1884" fmla="*/ 706740 w 747355"/>
                  <a:gd name="connsiteY1884" fmla="*/ 39117 h 982849"/>
                  <a:gd name="connsiteX1885" fmla="*/ 668777 w 747355"/>
                  <a:gd name="connsiteY1885" fmla="*/ 39189 h 982849"/>
                  <a:gd name="connsiteX1886" fmla="*/ 667478 w 747355"/>
                  <a:gd name="connsiteY1886" fmla="*/ 39192 h 982849"/>
                  <a:gd name="connsiteX1887" fmla="*/ 630096 w 747355"/>
                  <a:gd name="connsiteY1887" fmla="*/ 39262 h 982849"/>
                  <a:gd name="connsiteX1888" fmla="*/ 629512 w 747355"/>
                  <a:gd name="connsiteY1888" fmla="*/ 39262 h 982849"/>
                  <a:gd name="connsiteX1889" fmla="*/ 629512 w 747355"/>
                  <a:gd name="connsiteY1889" fmla="*/ 1298 h 982849"/>
                  <a:gd name="connsiteX1890" fmla="*/ 667476 w 747355"/>
                  <a:gd name="connsiteY1890" fmla="*/ 1298 h 982849"/>
                  <a:gd name="connsiteX1891" fmla="*/ 667476 w 747355"/>
                  <a:gd name="connsiteY1891" fmla="*/ 39192 h 982849"/>
                  <a:gd name="connsiteX1892" fmla="*/ 628216 w 747355"/>
                  <a:gd name="connsiteY1892" fmla="*/ 39262 h 982849"/>
                  <a:gd name="connsiteX1893" fmla="*/ 590253 w 747355"/>
                  <a:gd name="connsiteY1893" fmla="*/ 39262 h 982849"/>
                  <a:gd name="connsiteX1894" fmla="*/ 590253 w 747355"/>
                  <a:gd name="connsiteY1894" fmla="*/ 1298 h 982849"/>
                  <a:gd name="connsiteX1895" fmla="*/ 628216 w 747355"/>
                  <a:gd name="connsiteY1895" fmla="*/ 1298 h 982849"/>
                  <a:gd name="connsiteX1896" fmla="*/ 628216 w 747355"/>
                  <a:gd name="connsiteY1896" fmla="*/ 39262 h 982849"/>
                  <a:gd name="connsiteX1897" fmla="*/ 588954 w 747355"/>
                  <a:gd name="connsiteY1897" fmla="*/ 39262 h 982849"/>
                  <a:gd name="connsiteX1898" fmla="*/ 550991 w 747355"/>
                  <a:gd name="connsiteY1898" fmla="*/ 39262 h 982849"/>
                  <a:gd name="connsiteX1899" fmla="*/ 550991 w 747355"/>
                  <a:gd name="connsiteY1899" fmla="*/ 1298 h 982849"/>
                  <a:gd name="connsiteX1900" fmla="*/ 588954 w 747355"/>
                  <a:gd name="connsiteY1900" fmla="*/ 1298 h 982849"/>
                  <a:gd name="connsiteX1901" fmla="*/ 588954 w 747355"/>
                  <a:gd name="connsiteY1901" fmla="*/ 39262 h 982849"/>
                  <a:gd name="connsiteX1902" fmla="*/ 549692 w 747355"/>
                  <a:gd name="connsiteY1902" fmla="*/ 39262 h 982849"/>
                  <a:gd name="connsiteX1903" fmla="*/ 511729 w 747355"/>
                  <a:gd name="connsiteY1903" fmla="*/ 39262 h 982849"/>
                  <a:gd name="connsiteX1904" fmla="*/ 511729 w 747355"/>
                  <a:gd name="connsiteY1904" fmla="*/ 1298 h 982849"/>
                  <a:gd name="connsiteX1905" fmla="*/ 549692 w 747355"/>
                  <a:gd name="connsiteY1905" fmla="*/ 1298 h 982849"/>
                  <a:gd name="connsiteX1906" fmla="*/ 549692 w 747355"/>
                  <a:gd name="connsiteY1906" fmla="*/ 39262 h 982849"/>
                  <a:gd name="connsiteX1907" fmla="*/ 510430 w 747355"/>
                  <a:gd name="connsiteY1907" fmla="*/ 39262 h 982849"/>
                  <a:gd name="connsiteX1908" fmla="*/ 472467 w 747355"/>
                  <a:gd name="connsiteY1908" fmla="*/ 39262 h 982849"/>
                  <a:gd name="connsiteX1909" fmla="*/ 472467 w 747355"/>
                  <a:gd name="connsiteY1909" fmla="*/ 1298 h 982849"/>
                  <a:gd name="connsiteX1910" fmla="*/ 510430 w 747355"/>
                  <a:gd name="connsiteY1910" fmla="*/ 1298 h 982849"/>
                  <a:gd name="connsiteX1911" fmla="*/ 510430 w 747355"/>
                  <a:gd name="connsiteY1911" fmla="*/ 39262 h 982849"/>
                  <a:gd name="connsiteX1912" fmla="*/ 471168 w 747355"/>
                  <a:gd name="connsiteY1912" fmla="*/ 39262 h 982849"/>
                  <a:gd name="connsiteX1913" fmla="*/ 433207 w 747355"/>
                  <a:gd name="connsiteY1913" fmla="*/ 39262 h 982849"/>
                  <a:gd name="connsiteX1914" fmla="*/ 433207 w 747355"/>
                  <a:gd name="connsiteY1914" fmla="*/ 1298 h 982849"/>
                  <a:gd name="connsiteX1915" fmla="*/ 471168 w 747355"/>
                  <a:gd name="connsiteY1915" fmla="*/ 1298 h 982849"/>
                  <a:gd name="connsiteX1916" fmla="*/ 471168 w 747355"/>
                  <a:gd name="connsiteY1916" fmla="*/ 39262 h 982849"/>
                  <a:gd name="connsiteX1917" fmla="*/ 431909 w 747355"/>
                  <a:gd name="connsiteY1917" fmla="*/ 39262 h 982849"/>
                  <a:gd name="connsiteX1918" fmla="*/ 393945 w 747355"/>
                  <a:gd name="connsiteY1918" fmla="*/ 39262 h 982849"/>
                  <a:gd name="connsiteX1919" fmla="*/ 393945 w 747355"/>
                  <a:gd name="connsiteY1919" fmla="*/ 1298 h 982849"/>
                  <a:gd name="connsiteX1920" fmla="*/ 431909 w 747355"/>
                  <a:gd name="connsiteY1920" fmla="*/ 1298 h 982849"/>
                  <a:gd name="connsiteX1921" fmla="*/ 431909 w 747355"/>
                  <a:gd name="connsiteY1921" fmla="*/ 39262 h 982849"/>
                  <a:gd name="connsiteX1922" fmla="*/ 392644 w 747355"/>
                  <a:gd name="connsiteY1922" fmla="*/ 39262 h 982849"/>
                  <a:gd name="connsiteX1923" fmla="*/ 354680 w 747355"/>
                  <a:gd name="connsiteY1923" fmla="*/ 39262 h 982849"/>
                  <a:gd name="connsiteX1924" fmla="*/ 354680 w 747355"/>
                  <a:gd name="connsiteY1924" fmla="*/ 1298 h 982849"/>
                  <a:gd name="connsiteX1925" fmla="*/ 392644 w 747355"/>
                  <a:gd name="connsiteY1925" fmla="*/ 1298 h 982849"/>
                  <a:gd name="connsiteX1926" fmla="*/ 392644 w 747355"/>
                  <a:gd name="connsiteY1926" fmla="*/ 39262 h 982849"/>
                  <a:gd name="connsiteX1927" fmla="*/ 353382 w 747355"/>
                  <a:gd name="connsiteY1927" fmla="*/ 39262 h 982849"/>
                  <a:gd name="connsiteX1928" fmla="*/ 315418 w 747355"/>
                  <a:gd name="connsiteY1928" fmla="*/ 39262 h 982849"/>
                  <a:gd name="connsiteX1929" fmla="*/ 315418 w 747355"/>
                  <a:gd name="connsiteY1929" fmla="*/ 1298 h 982849"/>
                  <a:gd name="connsiteX1930" fmla="*/ 353382 w 747355"/>
                  <a:gd name="connsiteY1930" fmla="*/ 1298 h 982849"/>
                  <a:gd name="connsiteX1931" fmla="*/ 353382 w 747355"/>
                  <a:gd name="connsiteY1931" fmla="*/ 39262 h 982849"/>
                  <a:gd name="connsiteX1932" fmla="*/ 314120 w 747355"/>
                  <a:gd name="connsiteY1932" fmla="*/ 39262 h 982849"/>
                  <a:gd name="connsiteX1933" fmla="*/ 276156 w 747355"/>
                  <a:gd name="connsiteY1933" fmla="*/ 39262 h 982849"/>
                  <a:gd name="connsiteX1934" fmla="*/ 276156 w 747355"/>
                  <a:gd name="connsiteY1934" fmla="*/ 1298 h 982849"/>
                  <a:gd name="connsiteX1935" fmla="*/ 314120 w 747355"/>
                  <a:gd name="connsiteY1935" fmla="*/ 1298 h 982849"/>
                  <a:gd name="connsiteX1936" fmla="*/ 314120 w 747355"/>
                  <a:gd name="connsiteY1936" fmla="*/ 39262 h 982849"/>
                  <a:gd name="connsiteX1937" fmla="*/ 274858 w 747355"/>
                  <a:gd name="connsiteY1937" fmla="*/ 39262 h 982849"/>
                  <a:gd name="connsiteX1938" fmla="*/ 236894 w 747355"/>
                  <a:gd name="connsiteY1938" fmla="*/ 39262 h 982849"/>
                  <a:gd name="connsiteX1939" fmla="*/ 236894 w 747355"/>
                  <a:gd name="connsiteY1939" fmla="*/ 1298 h 982849"/>
                  <a:gd name="connsiteX1940" fmla="*/ 274858 w 747355"/>
                  <a:gd name="connsiteY1940" fmla="*/ 1298 h 982849"/>
                  <a:gd name="connsiteX1941" fmla="*/ 274858 w 747355"/>
                  <a:gd name="connsiteY1941" fmla="*/ 39262 h 982849"/>
                  <a:gd name="connsiteX1942" fmla="*/ 235596 w 747355"/>
                  <a:gd name="connsiteY1942" fmla="*/ 39262 h 982849"/>
                  <a:gd name="connsiteX1943" fmla="*/ 197632 w 747355"/>
                  <a:gd name="connsiteY1943" fmla="*/ 39262 h 982849"/>
                  <a:gd name="connsiteX1944" fmla="*/ 197632 w 747355"/>
                  <a:gd name="connsiteY1944" fmla="*/ 1298 h 982849"/>
                  <a:gd name="connsiteX1945" fmla="*/ 235596 w 747355"/>
                  <a:gd name="connsiteY1945" fmla="*/ 1298 h 982849"/>
                  <a:gd name="connsiteX1946" fmla="*/ 235596 w 747355"/>
                  <a:gd name="connsiteY1946" fmla="*/ 39262 h 982849"/>
                  <a:gd name="connsiteX1947" fmla="*/ 196334 w 747355"/>
                  <a:gd name="connsiteY1947" fmla="*/ 39262 h 982849"/>
                  <a:gd name="connsiteX1948" fmla="*/ 158370 w 747355"/>
                  <a:gd name="connsiteY1948" fmla="*/ 39262 h 982849"/>
                  <a:gd name="connsiteX1949" fmla="*/ 158370 w 747355"/>
                  <a:gd name="connsiteY1949" fmla="*/ 1298 h 982849"/>
                  <a:gd name="connsiteX1950" fmla="*/ 196334 w 747355"/>
                  <a:gd name="connsiteY1950" fmla="*/ 1298 h 982849"/>
                  <a:gd name="connsiteX1951" fmla="*/ 196334 w 747355"/>
                  <a:gd name="connsiteY1951" fmla="*/ 39262 h 982849"/>
                  <a:gd name="connsiteX1952" fmla="*/ 157072 w 747355"/>
                  <a:gd name="connsiteY1952" fmla="*/ 39262 h 982849"/>
                  <a:gd name="connsiteX1953" fmla="*/ 119108 w 747355"/>
                  <a:gd name="connsiteY1953" fmla="*/ 39262 h 982849"/>
                  <a:gd name="connsiteX1954" fmla="*/ 119108 w 747355"/>
                  <a:gd name="connsiteY1954" fmla="*/ 1298 h 982849"/>
                  <a:gd name="connsiteX1955" fmla="*/ 157072 w 747355"/>
                  <a:gd name="connsiteY1955" fmla="*/ 1298 h 982849"/>
                  <a:gd name="connsiteX1956" fmla="*/ 157072 w 747355"/>
                  <a:gd name="connsiteY1956" fmla="*/ 39262 h 982849"/>
                  <a:gd name="connsiteX1957" fmla="*/ 117810 w 747355"/>
                  <a:gd name="connsiteY1957" fmla="*/ 39262 h 982849"/>
                  <a:gd name="connsiteX1958" fmla="*/ 79846 w 747355"/>
                  <a:gd name="connsiteY1958" fmla="*/ 39262 h 982849"/>
                  <a:gd name="connsiteX1959" fmla="*/ 79846 w 747355"/>
                  <a:gd name="connsiteY1959" fmla="*/ 1298 h 982849"/>
                  <a:gd name="connsiteX1960" fmla="*/ 117810 w 747355"/>
                  <a:gd name="connsiteY1960" fmla="*/ 1298 h 982849"/>
                  <a:gd name="connsiteX1961" fmla="*/ 117810 w 747355"/>
                  <a:gd name="connsiteY1961" fmla="*/ 39262 h 982849"/>
                  <a:gd name="connsiteX1962" fmla="*/ 78548 w 747355"/>
                  <a:gd name="connsiteY1962" fmla="*/ 39262 h 982849"/>
                  <a:gd name="connsiteX1963" fmla="*/ 40584 w 747355"/>
                  <a:gd name="connsiteY1963" fmla="*/ 39262 h 982849"/>
                  <a:gd name="connsiteX1964" fmla="*/ 40584 w 747355"/>
                  <a:gd name="connsiteY1964" fmla="*/ 1298 h 982849"/>
                  <a:gd name="connsiteX1965" fmla="*/ 78548 w 747355"/>
                  <a:gd name="connsiteY1965" fmla="*/ 1298 h 982849"/>
                  <a:gd name="connsiteX1966" fmla="*/ 78548 w 747355"/>
                  <a:gd name="connsiteY1966" fmla="*/ 39262 h 982849"/>
                  <a:gd name="connsiteX1967" fmla="*/ 78548 w 747355"/>
                  <a:gd name="connsiteY1967" fmla="*/ 40560 h 982849"/>
                  <a:gd name="connsiteX1968" fmla="*/ 78548 w 747355"/>
                  <a:gd name="connsiteY1968" fmla="*/ 78524 h 982849"/>
                  <a:gd name="connsiteX1969" fmla="*/ 40584 w 747355"/>
                  <a:gd name="connsiteY1969" fmla="*/ 78524 h 982849"/>
                  <a:gd name="connsiteX1970" fmla="*/ 40584 w 747355"/>
                  <a:gd name="connsiteY1970" fmla="*/ 40560 h 982849"/>
                  <a:gd name="connsiteX1971" fmla="*/ 78548 w 747355"/>
                  <a:gd name="connsiteY1971" fmla="*/ 40560 h 982849"/>
                  <a:gd name="connsiteX1972" fmla="*/ 78548 w 747355"/>
                  <a:gd name="connsiteY1972" fmla="*/ 79823 h 982849"/>
                  <a:gd name="connsiteX1973" fmla="*/ 78548 w 747355"/>
                  <a:gd name="connsiteY1973" fmla="*/ 117786 h 982849"/>
                  <a:gd name="connsiteX1974" fmla="*/ 40584 w 747355"/>
                  <a:gd name="connsiteY1974" fmla="*/ 117786 h 982849"/>
                  <a:gd name="connsiteX1975" fmla="*/ 40584 w 747355"/>
                  <a:gd name="connsiteY1975" fmla="*/ 79823 h 982849"/>
                  <a:gd name="connsiteX1976" fmla="*/ 78548 w 747355"/>
                  <a:gd name="connsiteY1976" fmla="*/ 79823 h 982849"/>
                  <a:gd name="connsiteX1977" fmla="*/ 78548 w 747355"/>
                  <a:gd name="connsiteY1977" fmla="*/ 119085 h 982849"/>
                  <a:gd name="connsiteX1978" fmla="*/ 78548 w 747355"/>
                  <a:gd name="connsiteY1978" fmla="*/ 157048 h 982849"/>
                  <a:gd name="connsiteX1979" fmla="*/ 40584 w 747355"/>
                  <a:gd name="connsiteY1979" fmla="*/ 157048 h 982849"/>
                  <a:gd name="connsiteX1980" fmla="*/ 40584 w 747355"/>
                  <a:gd name="connsiteY1980" fmla="*/ 119085 h 982849"/>
                  <a:gd name="connsiteX1981" fmla="*/ 78548 w 747355"/>
                  <a:gd name="connsiteY1981" fmla="*/ 119085 h 982849"/>
                  <a:gd name="connsiteX1982" fmla="*/ 78548 w 747355"/>
                  <a:gd name="connsiteY1982" fmla="*/ 158347 h 982849"/>
                  <a:gd name="connsiteX1983" fmla="*/ 78548 w 747355"/>
                  <a:gd name="connsiteY1983" fmla="*/ 196310 h 982849"/>
                  <a:gd name="connsiteX1984" fmla="*/ 40584 w 747355"/>
                  <a:gd name="connsiteY1984" fmla="*/ 196310 h 982849"/>
                  <a:gd name="connsiteX1985" fmla="*/ 40584 w 747355"/>
                  <a:gd name="connsiteY1985" fmla="*/ 158347 h 982849"/>
                  <a:gd name="connsiteX1986" fmla="*/ 78548 w 747355"/>
                  <a:gd name="connsiteY1986" fmla="*/ 158347 h 982849"/>
                  <a:gd name="connsiteX1987" fmla="*/ 78548 w 747355"/>
                  <a:gd name="connsiteY1987" fmla="*/ 197609 h 982849"/>
                  <a:gd name="connsiteX1988" fmla="*/ 78548 w 747355"/>
                  <a:gd name="connsiteY1988" fmla="*/ 235572 h 982849"/>
                  <a:gd name="connsiteX1989" fmla="*/ 40584 w 747355"/>
                  <a:gd name="connsiteY1989" fmla="*/ 235572 h 982849"/>
                  <a:gd name="connsiteX1990" fmla="*/ 40584 w 747355"/>
                  <a:gd name="connsiteY1990" fmla="*/ 197609 h 982849"/>
                  <a:gd name="connsiteX1991" fmla="*/ 78548 w 747355"/>
                  <a:gd name="connsiteY1991" fmla="*/ 197609 h 982849"/>
                  <a:gd name="connsiteX1992" fmla="*/ 78548 w 747355"/>
                  <a:gd name="connsiteY1992" fmla="*/ 236871 h 982849"/>
                  <a:gd name="connsiteX1993" fmla="*/ 78548 w 747355"/>
                  <a:gd name="connsiteY1993" fmla="*/ 274834 h 982849"/>
                  <a:gd name="connsiteX1994" fmla="*/ 40584 w 747355"/>
                  <a:gd name="connsiteY1994" fmla="*/ 274834 h 982849"/>
                  <a:gd name="connsiteX1995" fmla="*/ 40584 w 747355"/>
                  <a:gd name="connsiteY1995" fmla="*/ 236871 h 982849"/>
                  <a:gd name="connsiteX1996" fmla="*/ 78548 w 747355"/>
                  <a:gd name="connsiteY1996" fmla="*/ 236871 h 982849"/>
                  <a:gd name="connsiteX1997" fmla="*/ 78548 w 747355"/>
                  <a:gd name="connsiteY1997" fmla="*/ 276133 h 982849"/>
                  <a:gd name="connsiteX1998" fmla="*/ 78548 w 747355"/>
                  <a:gd name="connsiteY1998" fmla="*/ 314097 h 982849"/>
                  <a:gd name="connsiteX1999" fmla="*/ 40584 w 747355"/>
                  <a:gd name="connsiteY1999" fmla="*/ 314097 h 982849"/>
                  <a:gd name="connsiteX2000" fmla="*/ 40584 w 747355"/>
                  <a:gd name="connsiteY2000" fmla="*/ 276133 h 982849"/>
                  <a:gd name="connsiteX2001" fmla="*/ 78548 w 747355"/>
                  <a:gd name="connsiteY2001" fmla="*/ 276133 h 982849"/>
                  <a:gd name="connsiteX2002" fmla="*/ 78548 w 747355"/>
                  <a:gd name="connsiteY2002" fmla="*/ 315397 h 982849"/>
                  <a:gd name="connsiteX2003" fmla="*/ 78548 w 747355"/>
                  <a:gd name="connsiteY2003" fmla="*/ 353361 h 982849"/>
                  <a:gd name="connsiteX2004" fmla="*/ 40584 w 747355"/>
                  <a:gd name="connsiteY2004" fmla="*/ 353361 h 982849"/>
                  <a:gd name="connsiteX2005" fmla="*/ 40584 w 747355"/>
                  <a:gd name="connsiteY2005" fmla="*/ 315397 h 982849"/>
                  <a:gd name="connsiteX2006" fmla="*/ 78548 w 747355"/>
                  <a:gd name="connsiteY2006" fmla="*/ 315397 h 982849"/>
                  <a:gd name="connsiteX2007" fmla="*/ 78548 w 747355"/>
                  <a:gd name="connsiteY2007" fmla="*/ 354660 h 982849"/>
                  <a:gd name="connsiteX2008" fmla="*/ 78548 w 747355"/>
                  <a:gd name="connsiteY2008" fmla="*/ 392623 h 982849"/>
                  <a:gd name="connsiteX2009" fmla="*/ 40584 w 747355"/>
                  <a:gd name="connsiteY2009" fmla="*/ 392623 h 982849"/>
                  <a:gd name="connsiteX2010" fmla="*/ 40584 w 747355"/>
                  <a:gd name="connsiteY2010" fmla="*/ 354660 h 982849"/>
                  <a:gd name="connsiteX2011" fmla="*/ 78548 w 747355"/>
                  <a:gd name="connsiteY2011" fmla="*/ 354660 h 982849"/>
                  <a:gd name="connsiteX2012" fmla="*/ 78548 w 747355"/>
                  <a:gd name="connsiteY2012" fmla="*/ 393919 h 982849"/>
                  <a:gd name="connsiteX2013" fmla="*/ 78548 w 747355"/>
                  <a:gd name="connsiteY2013" fmla="*/ 431883 h 982849"/>
                  <a:gd name="connsiteX2014" fmla="*/ 40584 w 747355"/>
                  <a:gd name="connsiteY2014" fmla="*/ 431883 h 982849"/>
                  <a:gd name="connsiteX2015" fmla="*/ 40584 w 747355"/>
                  <a:gd name="connsiteY2015" fmla="*/ 393919 h 982849"/>
                  <a:gd name="connsiteX2016" fmla="*/ 78548 w 747355"/>
                  <a:gd name="connsiteY2016" fmla="*/ 393919 h 982849"/>
                  <a:gd name="connsiteX2017" fmla="*/ 78548 w 747355"/>
                  <a:gd name="connsiteY2017" fmla="*/ 433181 h 982849"/>
                  <a:gd name="connsiteX2018" fmla="*/ 78548 w 747355"/>
                  <a:gd name="connsiteY2018" fmla="*/ 471145 h 982849"/>
                  <a:gd name="connsiteX2019" fmla="*/ 40584 w 747355"/>
                  <a:gd name="connsiteY2019" fmla="*/ 471145 h 982849"/>
                  <a:gd name="connsiteX2020" fmla="*/ 40584 w 747355"/>
                  <a:gd name="connsiteY2020" fmla="*/ 433181 h 982849"/>
                  <a:gd name="connsiteX2021" fmla="*/ 78548 w 747355"/>
                  <a:gd name="connsiteY2021" fmla="*/ 433181 h 982849"/>
                  <a:gd name="connsiteX2022" fmla="*/ 78548 w 747355"/>
                  <a:gd name="connsiteY2022" fmla="*/ 472446 h 982849"/>
                  <a:gd name="connsiteX2023" fmla="*/ 78548 w 747355"/>
                  <a:gd name="connsiteY2023" fmla="*/ 510412 h 982849"/>
                  <a:gd name="connsiteX2024" fmla="*/ 40584 w 747355"/>
                  <a:gd name="connsiteY2024" fmla="*/ 510412 h 982849"/>
                  <a:gd name="connsiteX2025" fmla="*/ 40584 w 747355"/>
                  <a:gd name="connsiteY2025" fmla="*/ 472446 h 982849"/>
                  <a:gd name="connsiteX2026" fmla="*/ 78548 w 747355"/>
                  <a:gd name="connsiteY2026" fmla="*/ 472446 h 982849"/>
                  <a:gd name="connsiteX2027" fmla="*/ 78548 w 747355"/>
                  <a:gd name="connsiteY2027" fmla="*/ 511708 h 982849"/>
                  <a:gd name="connsiteX2028" fmla="*/ 78548 w 747355"/>
                  <a:gd name="connsiteY2028" fmla="*/ 549671 h 982849"/>
                  <a:gd name="connsiteX2029" fmla="*/ 40584 w 747355"/>
                  <a:gd name="connsiteY2029" fmla="*/ 549671 h 982849"/>
                  <a:gd name="connsiteX2030" fmla="*/ 40584 w 747355"/>
                  <a:gd name="connsiteY2030" fmla="*/ 511708 h 982849"/>
                  <a:gd name="connsiteX2031" fmla="*/ 78548 w 747355"/>
                  <a:gd name="connsiteY2031" fmla="*/ 511708 h 982849"/>
                  <a:gd name="connsiteX2032" fmla="*/ 78548 w 747355"/>
                  <a:gd name="connsiteY2032" fmla="*/ 550970 h 982849"/>
                  <a:gd name="connsiteX2033" fmla="*/ 78548 w 747355"/>
                  <a:gd name="connsiteY2033" fmla="*/ 588933 h 982849"/>
                  <a:gd name="connsiteX2034" fmla="*/ 40584 w 747355"/>
                  <a:gd name="connsiteY2034" fmla="*/ 588933 h 982849"/>
                  <a:gd name="connsiteX2035" fmla="*/ 40584 w 747355"/>
                  <a:gd name="connsiteY2035" fmla="*/ 550970 h 982849"/>
                  <a:gd name="connsiteX2036" fmla="*/ 78548 w 747355"/>
                  <a:gd name="connsiteY2036" fmla="*/ 550970 h 982849"/>
                  <a:gd name="connsiteX2037" fmla="*/ 78548 w 747355"/>
                  <a:gd name="connsiteY2037" fmla="*/ 590232 h 982849"/>
                  <a:gd name="connsiteX2038" fmla="*/ 78548 w 747355"/>
                  <a:gd name="connsiteY2038" fmla="*/ 628193 h 982849"/>
                  <a:gd name="connsiteX2039" fmla="*/ 40584 w 747355"/>
                  <a:gd name="connsiteY2039" fmla="*/ 628193 h 982849"/>
                  <a:gd name="connsiteX2040" fmla="*/ 40584 w 747355"/>
                  <a:gd name="connsiteY2040" fmla="*/ 590232 h 982849"/>
                  <a:gd name="connsiteX2041" fmla="*/ 78548 w 747355"/>
                  <a:gd name="connsiteY2041" fmla="*/ 590232 h 982849"/>
                  <a:gd name="connsiteX2042" fmla="*/ 78548 w 747355"/>
                  <a:gd name="connsiteY2042" fmla="*/ 629491 h 982849"/>
                  <a:gd name="connsiteX2043" fmla="*/ 78548 w 747355"/>
                  <a:gd name="connsiteY2043" fmla="*/ 667455 h 982849"/>
                  <a:gd name="connsiteX2044" fmla="*/ 40584 w 747355"/>
                  <a:gd name="connsiteY2044" fmla="*/ 667455 h 982849"/>
                  <a:gd name="connsiteX2045" fmla="*/ 40584 w 747355"/>
                  <a:gd name="connsiteY2045" fmla="*/ 629491 h 982849"/>
                  <a:gd name="connsiteX2046" fmla="*/ 78548 w 747355"/>
                  <a:gd name="connsiteY2046" fmla="*/ 629491 h 982849"/>
                  <a:gd name="connsiteX2047" fmla="*/ 78548 w 747355"/>
                  <a:gd name="connsiteY2047" fmla="*/ 668756 h 982849"/>
                  <a:gd name="connsiteX2048" fmla="*/ 78548 w 747355"/>
                  <a:gd name="connsiteY2048" fmla="*/ 706720 h 982849"/>
                  <a:gd name="connsiteX2049" fmla="*/ 40584 w 747355"/>
                  <a:gd name="connsiteY2049" fmla="*/ 706720 h 982849"/>
                  <a:gd name="connsiteX2050" fmla="*/ 40584 w 747355"/>
                  <a:gd name="connsiteY2050" fmla="*/ 668756 h 982849"/>
                  <a:gd name="connsiteX2051" fmla="*/ 78548 w 747355"/>
                  <a:gd name="connsiteY2051" fmla="*/ 668756 h 982849"/>
                  <a:gd name="connsiteX2052" fmla="*/ 78548 w 747355"/>
                  <a:gd name="connsiteY2052" fmla="*/ 708018 h 982849"/>
                  <a:gd name="connsiteX2053" fmla="*/ 78548 w 747355"/>
                  <a:gd name="connsiteY2053" fmla="*/ 745982 h 982849"/>
                  <a:gd name="connsiteX2054" fmla="*/ 40584 w 747355"/>
                  <a:gd name="connsiteY2054" fmla="*/ 745982 h 982849"/>
                  <a:gd name="connsiteX2055" fmla="*/ 40584 w 747355"/>
                  <a:gd name="connsiteY2055" fmla="*/ 708018 h 982849"/>
                  <a:gd name="connsiteX2056" fmla="*/ 78548 w 747355"/>
                  <a:gd name="connsiteY2056" fmla="*/ 708018 h 982849"/>
                  <a:gd name="connsiteX2057" fmla="*/ 78548 w 747355"/>
                  <a:gd name="connsiteY2057" fmla="*/ 747280 h 982849"/>
                  <a:gd name="connsiteX2058" fmla="*/ 78548 w 747355"/>
                  <a:gd name="connsiteY2058" fmla="*/ 785244 h 982849"/>
                  <a:gd name="connsiteX2059" fmla="*/ 40584 w 747355"/>
                  <a:gd name="connsiteY2059" fmla="*/ 785244 h 982849"/>
                  <a:gd name="connsiteX2060" fmla="*/ 40584 w 747355"/>
                  <a:gd name="connsiteY2060" fmla="*/ 747280 h 982849"/>
                  <a:gd name="connsiteX2061" fmla="*/ 78548 w 747355"/>
                  <a:gd name="connsiteY2061" fmla="*/ 747280 h 982849"/>
                  <a:gd name="connsiteX2062" fmla="*/ 78548 w 747355"/>
                  <a:gd name="connsiteY2062" fmla="*/ 786542 h 982849"/>
                  <a:gd name="connsiteX2063" fmla="*/ 78548 w 747355"/>
                  <a:gd name="connsiteY2063" fmla="*/ 824506 h 982849"/>
                  <a:gd name="connsiteX2064" fmla="*/ 40584 w 747355"/>
                  <a:gd name="connsiteY2064" fmla="*/ 824506 h 982849"/>
                  <a:gd name="connsiteX2065" fmla="*/ 40584 w 747355"/>
                  <a:gd name="connsiteY2065" fmla="*/ 786542 h 982849"/>
                  <a:gd name="connsiteX2066" fmla="*/ 78548 w 747355"/>
                  <a:gd name="connsiteY2066" fmla="*/ 786542 h 982849"/>
                  <a:gd name="connsiteX2067" fmla="*/ 78548 w 747355"/>
                  <a:gd name="connsiteY2067" fmla="*/ 825804 h 982849"/>
                  <a:gd name="connsiteX2068" fmla="*/ 78548 w 747355"/>
                  <a:gd name="connsiteY2068" fmla="*/ 863768 h 982849"/>
                  <a:gd name="connsiteX2069" fmla="*/ 40584 w 747355"/>
                  <a:gd name="connsiteY2069" fmla="*/ 863768 h 982849"/>
                  <a:gd name="connsiteX2070" fmla="*/ 40584 w 747355"/>
                  <a:gd name="connsiteY2070" fmla="*/ 825804 h 982849"/>
                  <a:gd name="connsiteX2071" fmla="*/ 78548 w 747355"/>
                  <a:gd name="connsiteY2071" fmla="*/ 825804 h 982849"/>
                  <a:gd name="connsiteX2072" fmla="*/ 78548 w 747355"/>
                  <a:gd name="connsiteY2072" fmla="*/ 865066 h 982849"/>
                  <a:gd name="connsiteX2073" fmla="*/ 78548 w 747355"/>
                  <a:gd name="connsiteY2073" fmla="*/ 903030 h 982849"/>
                  <a:gd name="connsiteX2074" fmla="*/ 40584 w 747355"/>
                  <a:gd name="connsiteY2074" fmla="*/ 903030 h 982849"/>
                  <a:gd name="connsiteX2075" fmla="*/ 40584 w 747355"/>
                  <a:gd name="connsiteY2075" fmla="*/ 865066 h 982849"/>
                  <a:gd name="connsiteX2076" fmla="*/ 78548 w 747355"/>
                  <a:gd name="connsiteY2076" fmla="*/ 865066 h 982849"/>
                  <a:gd name="connsiteX2077" fmla="*/ 78548 w 747355"/>
                  <a:gd name="connsiteY2077" fmla="*/ 904328 h 982849"/>
                  <a:gd name="connsiteX2078" fmla="*/ 78548 w 747355"/>
                  <a:gd name="connsiteY2078" fmla="*/ 942292 h 982849"/>
                  <a:gd name="connsiteX2079" fmla="*/ 40584 w 747355"/>
                  <a:gd name="connsiteY2079" fmla="*/ 942292 h 982849"/>
                  <a:gd name="connsiteX2080" fmla="*/ 40584 w 747355"/>
                  <a:gd name="connsiteY2080" fmla="*/ 904328 h 982849"/>
                  <a:gd name="connsiteX2081" fmla="*/ 78548 w 747355"/>
                  <a:gd name="connsiteY2081" fmla="*/ 904328 h 982849"/>
                  <a:gd name="connsiteX2082" fmla="*/ 78548 w 747355"/>
                  <a:gd name="connsiteY2082" fmla="*/ 943590 h 982849"/>
                  <a:gd name="connsiteX2083" fmla="*/ 78548 w 747355"/>
                  <a:gd name="connsiteY2083" fmla="*/ 981552 h 982849"/>
                  <a:gd name="connsiteX2084" fmla="*/ 40584 w 747355"/>
                  <a:gd name="connsiteY2084" fmla="*/ 981552 h 982849"/>
                  <a:gd name="connsiteX2085" fmla="*/ 40584 w 747355"/>
                  <a:gd name="connsiteY2085" fmla="*/ 943590 h 982849"/>
                  <a:gd name="connsiteX2086" fmla="*/ 78548 w 747355"/>
                  <a:gd name="connsiteY2086" fmla="*/ 943590 h 982849"/>
                  <a:gd name="connsiteX2087" fmla="*/ 79846 w 747355"/>
                  <a:gd name="connsiteY2087" fmla="*/ 943590 h 982849"/>
                  <a:gd name="connsiteX2088" fmla="*/ 117810 w 747355"/>
                  <a:gd name="connsiteY2088" fmla="*/ 943590 h 982849"/>
                  <a:gd name="connsiteX2089" fmla="*/ 117810 w 747355"/>
                  <a:gd name="connsiteY2089" fmla="*/ 981552 h 982849"/>
                  <a:gd name="connsiteX2090" fmla="*/ 79846 w 747355"/>
                  <a:gd name="connsiteY2090" fmla="*/ 981552 h 982849"/>
                  <a:gd name="connsiteX2091" fmla="*/ 79846 w 747355"/>
                  <a:gd name="connsiteY2091" fmla="*/ 943590 h 982849"/>
                  <a:gd name="connsiteX2092" fmla="*/ 119108 w 747355"/>
                  <a:gd name="connsiteY2092" fmla="*/ 943590 h 982849"/>
                  <a:gd name="connsiteX2093" fmla="*/ 157072 w 747355"/>
                  <a:gd name="connsiteY2093" fmla="*/ 943590 h 982849"/>
                  <a:gd name="connsiteX2094" fmla="*/ 157072 w 747355"/>
                  <a:gd name="connsiteY2094" fmla="*/ 981552 h 982849"/>
                  <a:gd name="connsiteX2095" fmla="*/ 119108 w 747355"/>
                  <a:gd name="connsiteY2095" fmla="*/ 981552 h 982849"/>
                  <a:gd name="connsiteX2096" fmla="*/ 119108 w 747355"/>
                  <a:gd name="connsiteY2096" fmla="*/ 943590 h 982849"/>
                  <a:gd name="connsiteX2097" fmla="*/ 158370 w 747355"/>
                  <a:gd name="connsiteY2097" fmla="*/ 943590 h 982849"/>
                  <a:gd name="connsiteX2098" fmla="*/ 196334 w 747355"/>
                  <a:gd name="connsiteY2098" fmla="*/ 943590 h 982849"/>
                  <a:gd name="connsiteX2099" fmla="*/ 196334 w 747355"/>
                  <a:gd name="connsiteY2099" fmla="*/ 981552 h 982849"/>
                  <a:gd name="connsiteX2100" fmla="*/ 158370 w 747355"/>
                  <a:gd name="connsiteY2100" fmla="*/ 981552 h 982849"/>
                  <a:gd name="connsiteX2101" fmla="*/ 158370 w 747355"/>
                  <a:gd name="connsiteY2101" fmla="*/ 943590 h 982849"/>
                  <a:gd name="connsiteX2102" fmla="*/ 197632 w 747355"/>
                  <a:gd name="connsiteY2102" fmla="*/ 943590 h 982849"/>
                  <a:gd name="connsiteX2103" fmla="*/ 235596 w 747355"/>
                  <a:gd name="connsiteY2103" fmla="*/ 943590 h 982849"/>
                  <a:gd name="connsiteX2104" fmla="*/ 235596 w 747355"/>
                  <a:gd name="connsiteY2104" fmla="*/ 981552 h 982849"/>
                  <a:gd name="connsiteX2105" fmla="*/ 197632 w 747355"/>
                  <a:gd name="connsiteY2105" fmla="*/ 981552 h 982849"/>
                  <a:gd name="connsiteX2106" fmla="*/ 197632 w 747355"/>
                  <a:gd name="connsiteY2106" fmla="*/ 943590 h 982849"/>
                  <a:gd name="connsiteX2107" fmla="*/ 236894 w 747355"/>
                  <a:gd name="connsiteY2107" fmla="*/ 943590 h 982849"/>
                  <a:gd name="connsiteX2108" fmla="*/ 274858 w 747355"/>
                  <a:gd name="connsiteY2108" fmla="*/ 943590 h 982849"/>
                  <a:gd name="connsiteX2109" fmla="*/ 274858 w 747355"/>
                  <a:gd name="connsiteY2109" fmla="*/ 981552 h 982849"/>
                  <a:gd name="connsiteX2110" fmla="*/ 236894 w 747355"/>
                  <a:gd name="connsiteY2110" fmla="*/ 981552 h 982849"/>
                  <a:gd name="connsiteX2111" fmla="*/ 236894 w 747355"/>
                  <a:gd name="connsiteY2111" fmla="*/ 943590 h 982849"/>
                  <a:gd name="connsiteX2112" fmla="*/ 276156 w 747355"/>
                  <a:gd name="connsiteY2112" fmla="*/ 943590 h 982849"/>
                  <a:gd name="connsiteX2113" fmla="*/ 314120 w 747355"/>
                  <a:gd name="connsiteY2113" fmla="*/ 943590 h 982849"/>
                  <a:gd name="connsiteX2114" fmla="*/ 314120 w 747355"/>
                  <a:gd name="connsiteY2114" fmla="*/ 981552 h 982849"/>
                  <a:gd name="connsiteX2115" fmla="*/ 276156 w 747355"/>
                  <a:gd name="connsiteY2115" fmla="*/ 981552 h 982849"/>
                  <a:gd name="connsiteX2116" fmla="*/ 276156 w 747355"/>
                  <a:gd name="connsiteY2116" fmla="*/ 943590 h 982849"/>
                  <a:gd name="connsiteX2117" fmla="*/ 315418 w 747355"/>
                  <a:gd name="connsiteY2117" fmla="*/ 943590 h 982849"/>
                  <a:gd name="connsiteX2118" fmla="*/ 353382 w 747355"/>
                  <a:gd name="connsiteY2118" fmla="*/ 943590 h 982849"/>
                  <a:gd name="connsiteX2119" fmla="*/ 353382 w 747355"/>
                  <a:gd name="connsiteY2119" fmla="*/ 981552 h 982849"/>
                  <a:gd name="connsiteX2120" fmla="*/ 315418 w 747355"/>
                  <a:gd name="connsiteY2120" fmla="*/ 981552 h 982849"/>
                  <a:gd name="connsiteX2121" fmla="*/ 315418 w 747355"/>
                  <a:gd name="connsiteY2121" fmla="*/ 943590 h 982849"/>
                  <a:gd name="connsiteX2122" fmla="*/ 354680 w 747355"/>
                  <a:gd name="connsiteY2122" fmla="*/ 943590 h 982849"/>
                  <a:gd name="connsiteX2123" fmla="*/ 392644 w 747355"/>
                  <a:gd name="connsiteY2123" fmla="*/ 943590 h 982849"/>
                  <a:gd name="connsiteX2124" fmla="*/ 392644 w 747355"/>
                  <a:gd name="connsiteY2124" fmla="*/ 981552 h 982849"/>
                  <a:gd name="connsiteX2125" fmla="*/ 354680 w 747355"/>
                  <a:gd name="connsiteY2125" fmla="*/ 981552 h 982849"/>
                  <a:gd name="connsiteX2126" fmla="*/ 354680 w 747355"/>
                  <a:gd name="connsiteY2126" fmla="*/ 943590 h 982849"/>
                  <a:gd name="connsiteX2127" fmla="*/ 393942 w 747355"/>
                  <a:gd name="connsiteY2127" fmla="*/ 943590 h 982849"/>
                  <a:gd name="connsiteX2128" fmla="*/ 431906 w 747355"/>
                  <a:gd name="connsiteY2128" fmla="*/ 943590 h 982849"/>
                  <a:gd name="connsiteX2129" fmla="*/ 431906 w 747355"/>
                  <a:gd name="connsiteY2129" fmla="*/ 981552 h 982849"/>
                  <a:gd name="connsiteX2130" fmla="*/ 393942 w 747355"/>
                  <a:gd name="connsiteY2130" fmla="*/ 981552 h 982849"/>
                  <a:gd name="connsiteX2131" fmla="*/ 393942 w 747355"/>
                  <a:gd name="connsiteY2131" fmla="*/ 943590 h 982849"/>
                  <a:gd name="connsiteX2132" fmla="*/ 433207 w 747355"/>
                  <a:gd name="connsiteY2132" fmla="*/ 943590 h 982849"/>
                  <a:gd name="connsiteX2133" fmla="*/ 471168 w 747355"/>
                  <a:gd name="connsiteY2133" fmla="*/ 943590 h 982849"/>
                  <a:gd name="connsiteX2134" fmla="*/ 471168 w 747355"/>
                  <a:gd name="connsiteY2134" fmla="*/ 981552 h 982849"/>
                  <a:gd name="connsiteX2135" fmla="*/ 433207 w 747355"/>
                  <a:gd name="connsiteY2135" fmla="*/ 981552 h 982849"/>
                  <a:gd name="connsiteX2136" fmla="*/ 433207 w 747355"/>
                  <a:gd name="connsiteY2136" fmla="*/ 943590 h 982849"/>
                  <a:gd name="connsiteX2137" fmla="*/ 472467 w 747355"/>
                  <a:gd name="connsiteY2137" fmla="*/ 943590 h 982849"/>
                  <a:gd name="connsiteX2138" fmla="*/ 510430 w 747355"/>
                  <a:gd name="connsiteY2138" fmla="*/ 943590 h 982849"/>
                  <a:gd name="connsiteX2139" fmla="*/ 510430 w 747355"/>
                  <a:gd name="connsiteY2139" fmla="*/ 981552 h 982849"/>
                  <a:gd name="connsiteX2140" fmla="*/ 472467 w 747355"/>
                  <a:gd name="connsiteY2140" fmla="*/ 981552 h 982849"/>
                  <a:gd name="connsiteX2141" fmla="*/ 472467 w 747355"/>
                  <a:gd name="connsiteY2141" fmla="*/ 943590 h 982849"/>
                  <a:gd name="connsiteX2142" fmla="*/ 511729 w 747355"/>
                  <a:gd name="connsiteY2142" fmla="*/ 943590 h 982849"/>
                  <a:gd name="connsiteX2143" fmla="*/ 549692 w 747355"/>
                  <a:gd name="connsiteY2143" fmla="*/ 943590 h 982849"/>
                  <a:gd name="connsiteX2144" fmla="*/ 549692 w 747355"/>
                  <a:gd name="connsiteY2144" fmla="*/ 981552 h 982849"/>
                  <a:gd name="connsiteX2145" fmla="*/ 511729 w 747355"/>
                  <a:gd name="connsiteY2145" fmla="*/ 981552 h 982849"/>
                  <a:gd name="connsiteX2146" fmla="*/ 511729 w 747355"/>
                  <a:gd name="connsiteY2146" fmla="*/ 943590 h 982849"/>
                  <a:gd name="connsiteX2147" fmla="*/ 550991 w 747355"/>
                  <a:gd name="connsiteY2147" fmla="*/ 943590 h 982849"/>
                  <a:gd name="connsiteX2148" fmla="*/ 588954 w 747355"/>
                  <a:gd name="connsiteY2148" fmla="*/ 943590 h 982849"/>
                  <a:gd name="connsiteX2149" fmla="*/ 588954 w 747355"/>
                  <a:gd name="connsiteY2149" fmla="*/ 981552 h 982849"/>
                  <a:gd name="connsiteX2150" fmla="*/ 550991 w 747355"/>
                  <a:gd name="connsiteY2150" fmla="*/ 981552 h 982849"/>
                  <a:gd name="connsiteX2151" fmla="*/ 550991 w 747355"/>
                  <a:gd name="connsiteY2151" fmla="*/ 943590 h 982849"/>
                  <a:gd name="connsiteX2152" fmla="*/ 590253 w 747355"/>
                  <a:gd name="connsiteY2152" fmla="*/ 943590 h 982849"/>
                  <a:gd name="connsiteX2153" fmla="*/ 628216 w 747355"/>
                  <a:gd name="connsiteY2153" fmla="*/ 943590 h 982849"/>
                  <a:gd name="connsiteX2154" fmla="*/ 628216 w 747355"/>
                  <a:gd name="connsiteY2154" fmla="*/ 981552 h 982849"/>
                  <a:gd name="connsiteX2155" fmla="*/ 590253 w 747355"/>
                  <a:gd name="connsiteY2155" fmla="*/ 981552 h 982849"/>
                  <a:gd name="connsiteX2156" fmla="*/ 590253 w 747355"/>
                  <a:gd name="connsiteY2156" fmla="*/ 943590 h 982849"/>
                  <a:gd name="connsiteX2157" fmla="*/ 590253 w 747355"/>
                  <a:gd name="connsiteY2157" fmla="*/ 942292 h 982849"/>
                  <a:gd name="connsiteX2158" fmla="*/ 590253 w 747355"/>
                  <a:gd name="connsiteY2158" fmla="*/ 904328 h 982849"/>
                  <a:gd name="connsiteX2159" fmla="*/ 628216 w 747355"/>
                  <a:gd name="connsiteY2159" fmla="*/ 904328 h 982849"/>
                  <a:gd name="connsiteX2160" fmla="*/ 628216 w 747355"/>
                  <a:gd name="connsiteY2160" fmla="*/ 942292 h 982849"/>
                  <a:gd name="connsiteX2161" fmla="*/ 590253 w 747355"/>
                  <a:gd name="connsiteY2161" fmla="*/ 942292 h 982849"/>
                  <a:gd name="connsiteX2162" fmla="*/ 629515 w 747355"/>
                  <a:gd name="connsiteY2162" fmla="*/ 904328 h 982849"/>
                  <a:gd name="connsiteX2163" fmla="*/ 630221 w 747355"/>
                  <a:gd name="connsiteY2163" fmla="*/ 904328 h 982849"/>
                  <a:gd name="connsiteX2164" fmla="*/ 667478 w 747355"/>
                  <a:gd name="connsiteY2164" fmla="*/ 902695 h 982849"/>
                  <a:gd name="connsiteX2165" fmla="*/ 667478 w 747355"/>
                  <a:gd name="connsiteY2165" fmla="*/ 940589 h 982849"/>
                  <a:gd name="connsiteX2166" fmla="*/ 630200 w 747355"/>
                  <a:gd name="connsiteY2166" fmla="*/ 942292 h 982849"/>
                  <a:gd name="connsiteX2167" fmla="*/ 629515 w 747355"/>
                  <a:gd name="connsiteY2167" fmla="*/ 942292 h 982849"/>
                  <a:gd name="connsiteX2168" fmla="*/ 629515 w 747355"/>
                  <a:gd name="connsiteY2168" fmla="*/ 904328 h 982849"/>
                  <a:gd name="connsiteX2169" fmla="*/ 668777 w 747355"/>
                  <a:gd name="connsiteY2169" fmla="*/ 902640 h 982849"/>
                  <a:gd name="connsiteX2170" fmla="*/ 706740 w 747355"/>
                  <a:gd name="connsiteY2170" fmla="*/ 900976 h 982849"/>
                  <a:gd name="connsiteX2171" fmla="*/ 706740 w 747355"/>
                  <a:gd name="connsiteY2171" fmla="*/ 938792 h 982849"/>
                  <a:gd name="connsiteX2172" fmla="*/ 668777 w 747355"/>
                  <a:gd name="connsiteY2172" fmla="*/ 940526 h 982849"/>
                  <a:gd name="connsiteX2173" fmla="*/ 668777 w 747355"/>
                  <a:gd name="connsiteY2173" fmla="*/ 902640 h 982849"/>
                  <a:gd name="connsiteX2174" fmla="*/ 746005 w 747355"/>
                  <a:gd name="connsiteY2174" fmla="*/ 897953 h 982849"/>
                  <a:gd name="connsiteX2175" fmla="*/ 708041 w 747355"/>
                  <a:gd name="connsiteY2175" fmla="*/ 899621 h 982849"/>
                  <a:gd name="connsiteX2176" fmla="*/ 708041 w 747355"/>
                  <a:gd name="connsiteY2176" fmla="*/ 861805 h 982849"/>
                  <a:gd name="connsiteX2177" fmla="*/ 746005 w 747355"/>
                  <a:gd name="connsiteY2177" fmla="*/ 860213 h 982849"/>
                  <a:gd name="connsiteX2178" fmla="*/ 746005 w 747355"/>
                  <a:gd name="connsiteY2178" fmla="*/ 897953 h 982849"/>
                  <a:gd name="connsiteX2179" fmla="*/ 746005 w 747355"/>
                  <a:gd name="connsiteY2179" fmla="*/ 858912 h 982849"/>
                  <a:gd name="connsiteX2180" fmla="*/ 708041 w 747355"/>
                  <a:gd name="connsiteY2180" fmla="*/ 860504 h 982849"/>
                  <a:gd name="connsiteX2181" fmla="*/ 708041 w 747355"/>
                  <a:gd name="connsiteY2181" fmla="*/ 822688 h 982849"/>
                  <a:gd name="connsiteX2182" fmla="*/ 746005 w 747355"/>
                  <a:gd name="connsiteY2182" fmla="*/ 821169 h 982849"/>
                  <a:gd name="connsiteX2183" fmla="*/ 746005 w 747355"/>
                  <a:gd name="connsiteY2183" fmla="*/ 858912 h 982849"/>
                  <a:gd name="connsiteX2184" fmla="*/ 746005 w 747355"/>
                  <a:gd name="connsiteY2184" fmla="*/ 819873 h 982849"/>
                  <a:gd name="connsiteX2185" fmla="*/ 708041 w 747355"/>
                  <a:gd name="connsiteY2185" fmla="*/ 821392 h 982849"/>
                  <a:gd name="connsiteX2186" fmla="*/ 708041 w 747355"/>
                  <a:gd name="connsiteY2186" fmla="*/ 783577 h 982849"/>
                  <a:gd name="connsiteX2187" fmla="*/ 746005 w 747355"/>
                  <a:gd name="connsiteY2187" fmla="*/ 782128 h 982849"/>
                  <a:gd name="connsiteX2188" fmla="*/ 746005 w 747355"/>
                  <a:gd name="connsiteY2188" fmla="*/ 819873 h 982849"/>
                  <a:gd name="connsiteX2189" fmla="*/ 746005 w 747355"/>
                  <a:gd name="connsiteY2189" fmla="*/ 780832 h 982849"/>
                  <a:gd name="connsiteX2190" fmla="*/ 708041 w 747355"/>
                  <a:gd name="connsiteY2190" fmla="*/ 782278 h 982849"/>
                  <a:gd name="connsiteX2191" fmla="*/ 708041 w 747355"/>
                  <a:gd name="connsiteY2191" fmla="*/ 744463 h 982849"/>
                  <a:gd name="connsiteX2192" fmla="*/ 746005 w 747355"/>
                  <a:gd name="connsiteY2192" fmla="*/ 743089 h 982849"/>
                  <a:gd name="connsiteX2193" fmla="*/ 746005 w 747355"/>
                  <a:gd name="connsiteY2193" fmla="*/ 780832 h 982849"/>
                  <a:gd name="connsiteX2194" fmla="*/ 746005 w 747355"/>
                  <a:gd name="connsiteY2194" fmla="*/ 741791 h 982849"/>
                  <a:gd name="connsiteX2195" fmla="*/ 708041 w 747355"/>
                  <a:gd name="connsiteY2195" fmla="*/ 743164 h 982849"/>
                  <a:gd name="connsiteX2196" fmla="*/ 708041 w 747355"/>
                  <a:gd name="connsiteY2196" fmla="*/ 705349 h 982849"/>
                  <a:gd name="connsiteX2197" fmla="*/ 746005 w 747355"/>
                  <a:gd name="connsiteY2197" fmla="*/ 704048 h 982849"/>
                  <a:gd name="connsiteX2198" fmla="*/ 746005 w 747355"/>
                  <a:gd name="connsiteY2198" fmla="*/ 741791 h 982849"/>
                  <a:gd name="connsiteX2199" fmla="*/ 746005 w 747355"/>
                  <a:gd name="connsiteY2199" fmla="*/ 702747 h 982849"/>
                  <a:gd name="connsiteX2200" fmla="*/ 708041 w 747355"/>
                  <a:gd name="connsiteY2200" fmla="*/ 704048 h 982849"/>
                  <a:gd name="connsiteX2201" fmla="*/ 708041 w 747355"/>
                  <a:gd name="connsiteY2201" fmla="*/ 666232 h 982849"/>
                  <a:gd name="connsiteX2202" fmla="*/ 746005 w 747355"/>
                  <a:gd name="connsiteY2202" fmla="*/ 665004 h 982849"/>
                  <a:gd name="connsiteX2203" fmla="*/ 746005 w 747355"/>
                  <a:gd name="connsiteY2203" fmla="*/ 702747 h 982849"/>
                  <a:gd name="connsiteX2204" fmla="*/ 746005 w 747355"/>
                  <a:gd name="connsiteY2204" fmla="*/ 663705 h 982849"/>
                  <a:gd name="connsiteX2205" fmla="*/ 708041 w 747355"/>
                  <a:gd name="connsiteY2205" fmla="*/ 664936 h 982849"/>
                  <a:gd name="connsiteX2206" fmla="*/ 708041 w 747355"/>
                  <a:gd name="connsiteY2206" fmla="*/ 627120 h 982849"/>
                  <a:gd name="connsiteX2207" fmla="*/ 746005 w 747355"/>
                  <a:gd name="connsiteY2207" fmla="*/ 625965 h 982849"/>
                  <a:gd name="connsiteX2208" fmla="*/ 746005 w 747355"/>
                  <a:gd name="connsiteY2208" fmla="*/ 663705 h 982849"/>
                  <a:gd name="connsiteX2209" fmla="*/ 746005 w 747355"/>
                  <a:gd name="connsiteY2209" fmla="*/ 624664 h 982849"/>
                  <a:gd name="connsiteX2210" fmla="*/ 708041 w 747355"/>
                  <a:gd name="connsiteY2210" fmla="*/ 625820 h 982849"/>
                  <a:gd name="connsiteX2211" fmla="*/ 708041 w 747355"/>
                  <a:gd name="connsiteY2211" fmla="*/ 588004 h 982849"/>
                  <a:gd name="connsiteX2212" fmla="*/ 746005 w 747355"/>
                  <a:gd name="connsiteY2212" fmla="*/ 586921 h 982849"/>
                  <a:gd name="connsiteX2213" fmla="*/ 746005 w 747355"/>
                  <a:gd name="connsiteY2213" fmla="*/ 624664 h 982849"/>
                  <a:gd name="connsiteX2214" fmla="*/ 746005 w 747355"/>
                  <a:gd name="connsiteY2214" fmla="*/ 585623 h 982849"/>
                  <a:gd name="connsiteX2215" fmla="*/ 708041 w 747355"/>
                  <a:gd name="connsiteY2215" fmla="*/ 586708 h 982849"/>
                  <a:gd name="connsiteX2216" fmla="*/ 708041 w 747355"/>
                  <a:gd name="connsiteY2216" fmla="*/ 548892 h 982849"/>
                  <a:gd name="connsiteX2217" fmla="*/ 746005 w 747355"/>
                  <a:gd name="connsiteY2217" fmla="*/ 547880 h 982849"/>
                  <a:gd name="connsiteX2218" fmla="*/ 746005 w 747355"/>
                  <a:gd name="connsiteY2218" fmla="*/ 585623 h 982849"/>
                  <a:gd name="connsiteX2219" fmla="*/ 746005 w 747355"/>
                  <a:gd name="connsiteY2219" fmla="*/ 546581 h 982849"/>
                  <a:gd name="connsiteX2220" fmla="*/ 708041 w 747355"/>
                  <a:gd name="connsiteY2220" fmla="*/ 547597 h 982849"/>
                  <a:gd name="connsiteX2221" fmla="*/ 708041 w 747355"/>
                  <a:gd name="connsiteY2221" fmla="*/ 509781 h 982849"/>
                  <a:gd name="connsiteX2222" fmla="*/ 746005 w 747355"/>
                  <a:gd name="connsiteY2222" fmla="*/ 508841 h 982849"/>
                  <a:gd name="connsiteX2223" fmla="*/ 746005 w 747355"/>
                  <a:gd name="connsiteY2223" fmla="*/ 546581 h 982849"/>
                  <a:gd name="connsiteX2224" fmla="*/ 746005 w 747355"/>
                  <a:gd name="connsiteY2224" fmla="*/ 507543 h 982849"/>
                  <a:gd name="connsiteX2225" fmla="*/ 708041 w 747355"/>
                  <a:gd name="connsiteY2225" fmla="*/ 508480 h 982849"/>
                  <a:gd name="connsiteX2226" fmla="*/ 708041 w 747355"/>
                  <a:gd name="connsiteY2226" fmla="*/ 470664 h 982849"/>
                  <a:gd name="connsiteX2227" fmla="*/ 746005 w 747355"/>
                  <a:gd name="connsiteY2227" fmla="*/ 469797 h 982849"/>
                  <a:gd name="connsiteX2228" fmla="*/ 746005 w 747355"/>
                  <a:gd name="connsiteY2228" fmla="*/ 507543 h 982849"/>
                  <a:gd name="connsiteX2229" fmla="*/ 746005 w 747355"/>
                  <a:gd name="connsiteY2229" fmla="*/ 468499 h 982849"/>
                  <a:gd name="connsiteX2230" fmla="*/ 708041 w 747355"/>
                  <a:gd name="connsiteY2230" fmla="*/ 469366 h 982849"/>
                  <a:gd name="connsiteX2231" fmla="*/ 708041 w 747355"/>
                  <a:gd name="connsiteY2231" fmla="*/ 431550 h 982849"/>
                  <a:gd name="connsiteX2232" fmla="*/ 746005 w 747355"/>
                  <a:gd name="connsiteY2232" fmla="*/ 430756 h 982849"/>
                  <a:gd name="connsiteX2233" fmla="*/ 746005 w 747355"/>
                  <a:gd name="connsiteY2233" fmla="*/ 468499 h 982849"/>
                  <a:gd name="connsiteX2234" fmla="*/ 746005 w 747355"/>
                  <a:gd name="connsiteY2234" fmla="*/ 429457 h 982849"/>
                  <a:gd name="connsiteX2235" fmla="*/ 708041 w 747355"/>
                  <a:gd name="connsiteY2235" fmla="*/ 430252 h 982849"/>
                  <a:gd name="connsiteX2236" fmla="*/ 708041 w 747355"/>
                  <a:gd name="connsiteY2236" fmla="*/ 392436 h 982849"/>
                  <a:gd name="connsiteX2237" fmla="*/ 746005 w 747355"/>
                  <a:gd name="connsiteY2237" fmla="*/ 391714 h 982849"/>
                  <a:gd name="connsiteX2238" fmla="*/ 746005 w 747355"/>
                  <a:gd name="connsiteY2238" fmla="*/ 429457 h 982849"/>
                  <a:gd name="connsiteX2239" fmla="*/ 746005 w 747355"/>
                  <a:gd name="connsiteY2239" fmla="*/ 390416 h 982849"/>
                  <a:gd name="connsiteX2240" fmla="*/ 708041 w 747355"/>
                  <a:gd name="connsiteY2240" fmla="*/ 391138 h 982849"/>
                  <a:gd name="connsiteX2241" fmla="*/ 708041 w 747355"/>
                  <a:gd name="connsiteY2241" fmla="*/ 353322 h 982849"/>
                  <a:gd name="connsiteX2242" fmla="*/ 746005 w 747355"/>
                  <a:gd name="connsiteY2242" fmla="*/ 352673 h 982849"/>
                  <a:gd name="connsiteX2243" fmla="*/ 746005 w 747355"/>
                  <a:gd name="connsiteY2243" fmla="*/ 390416 h 982849"/>
                  <a:gd name="connsiteX2244" fmla="*/ 746005 w 747355"/>
                  <a:gd name="connsiteY2244" fmla="*/ 351375 h 982849"/>
                  <a:gd name="connsiteX2245" fmla="*/ 708041 w 747355"/>
                  <a:gd name="connsiteY2245" fmla="*/ 352024 h 982849"/>
                  <a:gd name="connsiteX2246" fmla="*/ 708041 w 747355"/>
                  <a:gd name="connsiteY2246" fmla="*/ 314208 h 982849"/>
                  <a:gd name="connsiteX2247" fmla="*/ 746005 w 747355"/>
                  <a:gd name="connsiteY2247" fmla="*/ 313629 h 982849"/>
                  <a:gd name="connsiteX2248" fmla="*/ 746005 w 747355"/>
                  <a:gd name="connsiteY2248" fmla="*/ 351375 h 982849"/>
                  <a:gd name="connsiteX2249" fmla="*/ 746005 w 747355"/>
                  <a:gd name="connsiteY2249" fmla="*/ 312333 h 982849"/>
                  <a:gd name="connsiteX2250" fmla="*/ 708041 w 747355"/>
                  <a:gd name="connsiteY2250" fmla="*/ 312912 h 982849"/>
                  <a:gd name="connsiteX2251" fmla="*/ 708041 w 747355"/>
                  <a:gd name="connsiteY2251" fmla="*/ 275097 h 982849"/>
                  <a:gd name="connsiteX2252" fmla="*/ 746005 w 747355"/>
                  <a:gd name="connsiteY2252" fmla="*/ 274590 h 982849"/>
                  <a:gd name="connsiteX2253" fmla="*/ 746005 w 747355"/>
                  <a:gd name="connsiteY2253" fmla="*/ 312333 h 982849"/>
                  <a:gd name="connsiteX2254" fmla="*/ 746005 w 747355"/>
                  <a:gd name="connsiteY2254" fmla="*/ 273292 h 982849"/>
                  <a:gd name="connsiteX2255" fmla="*/ 708041 w 747355"/>
                  <a:gd name="connsiteY2255" fmla="*/ 273798 h 982849"/>
                  <a:gd name="connsiteX2256" fmla="*/ 708041 w 747355"/>
                  <a:gd name="connsiteY2256" fmla="*/ 235983 h 982849"/>
                  <a:gd name="connsiteX2257" fmla="*/ 746005 w 747355"/>
                  <a:gd name="connsiteY2257" fmla="*/ 235549 h 982849"/>
                  <a:gd name="connsiteX2258" fmla="*/ 746005 w 747355"/>
                  <a:gd name="connsiteY2258" fmla="*/ 273292 h 982849"/>
                  <a:gd name="connsiteX2259" fmla="*/ 746005 w 747355"/>
                  <a:gd name="connsiteY2259" fmla="*/ 234251 h 982849"/>
                  <a:gd name="connsiteX2260" fmla="*/ 708041 w 747355"/>
                  <a:gd name="connsiteY2260" fmla="*/ 234684 h 982849"/>
                  <a:gd name="connsiteX2261" fmla="*/ 708041 w 747355"/>
                  <a:gd name="connsiteY2261" fmla="*/ 196869 h 982849"/>
                  <a:gd name="connsiteX2262" fmla="*/ 746005 w 747355"/>
                  <a:gd name="connsiteY2262" fmla="*/ 196508 h 982849"/>
                  <a:gd name="connsiteX2263" fmla="*/ 746005 w 747355"/>
                  <a:gd name="connsiteY2263" fmla="*/ 234251 h 982849"/>
                  <a:gd name="connsiteX2264" fmla="*/ 746005 w 747355"/>
                  <a:gd name="connsiteY2264" fmla="*/ 195207 h 982849"/>
                  <a:gd name="connsiteX2265" fmla="*/ 708041 w 747355"/>
                  <a:gd name="connsiteY2265" fmla="*/ 195568 h 982849"/>
                  <a:gd name="connsiteX2266" fmla="*/ 708041 w 747355"/>
                  <a:gd name="connsiteY2266" fmla="*/ 157752 h 982849"/>
                  <a:gd name="connsiteX2267" fmla="*/ 746005 w 747355"/>
                  <a:gd name="connsiteY2267" fmla="*/ 157464 h 982849"/>
                  <a:gd name="connsiteX2268" fmla="*/ 746005 w 747355"/>
                  <a:gd name="connsiteY2268" fmla="*/ 195207 h 982849"/>
                  <a:gd name="connsiteX2269" fmla="*/ 746005 w 747355"/>
                  <a:gd name="connsiteY2269" fmla="*/ 156168 h 982849"/>
                  <a:gd name="connsiteX2270" fmla="*/ 708041 w 747355"/>
                  <a:gd name="connsiteY2270" fmla="*/ 156456 h 982849"/>
                  <a:gd name="connsiteX2271" fmla="*/ 708041 w 747355"/>
                  <a:gd name="connsiteY2271" fmla="*/ 118640 h 982849"/>
                  <a:gd name="connsiteX2272" fmla="*/ 746005 w 747355"/>
                  <a:gd name="connsiteY2272" fmla="*/ 118425 h 982849"/>
                  <a:gd name="connsiteX2273" fmla="*/ 746005 w 747355"/>
                  <a:gd name="connsiteY2273" fmla="*/ 156168 h 982849"/>
                  <a:gd name="connsiteX2274" fmla="*/ 746005 w 747355"/>
                  <a:gd name="connsiteY2274" fmla="*/ 117127 h 982849"/>
                  <a:gd name="connsiteX2275" fmla="*/ 708041 w 747355"/>
                  <a:gd name="connsiteY2275" fmla="*/ 117342 h 982849"/>
                  <a:gd name="connsiteX2276" fmla="*/ 708041 w 747355"/>
                  <a:gd name="connsiteY2276" fmla="*/ 79526 h 982849"/>
                  <a:gd name="connsiteX2277" fmla="*/ 746005 w 747355"/>
                  <a:gd name="connsiteY2277" fmla="*/ 79381 h 982849"/>
                  <a:gd name="connsiteX2278" fmla="*/ 746005 w 747355"/>
                  <a:gd name="connsiteY2278" fmla="*/ 117127 h 982849"/>
                  <a:gd name="connsiteX2279" fmla="*/ 746005 w 747355"/>
                  <a:gd name="connsiteY2279" fmla="*/ 78083 h 982849"/>
                  <a:gd name="connsiteX2280" fmla="*/ 708041 w 747355"/>
                  <a:gd name="connsiteY2280" fmla="*/ 78228 h 982849"/>
                  <a:gd name="connsiteX2281" fmla="*/ 708041 w 747355"/>
                  <a:gd name="connsiteY2281" fmla="*/ 40412 h 982849"/>
                  <a:gd name="connsiteX2282" fmla="*/ 746005 w 747355"/>
                  <a:gd name="connsiteY2282" fmla="*/ 40340 h 982849"/>
                  <a:gd name="connsiteX2283" fmla="*/ 746005 w 747355"/>
                  <a:gd name="connsiteY2283" fmla="*/ 78083 h 982849"/>
                  <a:gd name="connsiteX2284" fmla="*/ 746005 w 747355"/>
                  <a:gd name="connsiteY2284" fmla="*/ 39041 h 982849"/>
                  <a:gd name="connsiteX2285" fmla="*/ 708041 w 747355"/>
                  <a:gd name="connsiteY2285" fmla="*/ 39114 h 982849"/>
                  <a:gd name="connsiteX2286" fmla="*/ 708041 w 747355"/>
                  <a:gd name="connsiteY2286" fmla="*/ 1298 h 982849"/>
                  <a:gd name="connsiteX2287" fmla="*/ 746005 w 747355"/>
                  <a:gd name="connsiteY2287" fmla="*/ 1298 h 982849"/>
                  <a:gd name="connsiteX2288" fmla="*/ 746005 w 747355"/>
                  <a:gd name="connsiteY2288" fmla="*/ 39041 h 982849"/>
                  <a:gd name="connsiteX2289" fmla="*/ 1319 w 747355"/>
                  <a:gd name="connsiteY2289" fmla="*/ 1298 h 982849"/>
                  <a:gd name="connsiteX2290" fmla="*/ 39283 w 747355"/>
                  <a:gd name="connsiteY2290" fmla="*/ 1298 h 982849"/>
                  <a:gd name="connsiteX2291" fmla="*/ 39283 w 747355"/>
                  <a:gd name="connsiteY2291" fmla="*/ 39262 h 982849"/>
                  <a:gd name="connsiteX2292" fmla="*/ 1319 w 747355"/>
                  <a:gd name="connsiteY2292" fmla="*/ 39262 h 982849"/>
                  <a:gd name="connsiteX2293" fmla="*/ 1319 w 747355"/>
                  <a:gd name="connsiteY2293" fmla="*/ 1298 h 982849"/>
                  <a:gd name="connsiteX2294" fmla="*/ 1319 w 747355"/>
                  <a:gd name="connsiteY2294" fmla="*/ 40560 h 982849"/>
                  <a:gd name="connsiteX2295" fmla="*/ 39283 w 747355"/>
                  <a:gd name="connsiteY2295" fmla="*/ 40560 h 982849"/>
                  <a:gd name="connsiteX2296" fmla="*/ 39283 w 747355"/>
                  <a:gd name="connsiteY2296" fmla="*/ 78524 h 982849"/>
                  <a:gd name="connsiteX2297" fmla="*/ 1319 w 747355"/>
                  <a:gd name="connsiteY2297" fmla="*/ 78524 h 982849"/>
                  <a:gd name="connsiteX2298" fmla="*/ 1319 w 747355"/>
                  <a:gd name="connsiteY2298" fmla="*/ 40560 h 982849"/>
                  <a:gd name="connsiteX2299" fmla="*/ 1319 w 747355"/>
                  <a:gd name="connsiteY2299" fmla="*/ 79823 h 982849"/>
                  <a:gd name="connsiteX2300" fmla="*/ 39283 w 747355"/>
                  <a:gd name="connsiteY2300" fmla="*/ 79823 h 982849"/>
                  <a:gd name="connsiteX2301" fmla="*/ 39283 w 747355"/>
                  <a:gd name="connsiteY2301" fmla="*/ 117786 h 982849"/>
                  <a:gd name="connsiteX2302" fmla="*/ 1319 w 747355"/>
                  <a:gd name="connsiteY2302" fmla="*/ 117786 h 982849"/>
                  <a:gd name="connsiteX2303" fmla="*/ 1319 w 747355"/>
                  <a:gd name="connsiteY2303" fmla="*/ 79823 h 982849"/>
                  <a:gd name="connsiteX2304" fmla="*/ 1319 w 747355"/>
                  <a:gd name="connsiteY2304" fmla="*/ 119085 h 982849"/>
                  <a:gd name="connsiteX2305" fmla="*/ 39283 w 747355"/>
                  <a:gd name="connsiteY2305" fmla="*/ 119085 h 982849"/>
                  <a:gd name="connsiteX2306" fmla="*/ 39283 w 747355"/>
                  <a:gd name="connsiteY2306" fmla="*/ 157048 h 982849"/>
                  <a:gd name="connsiteX2307" fmla="*/ 1319 w 747355"/>
                  <a:gd name="connsiteY2307" fmla="*/ 157048 h 982849"/>
                  <a:gd name="connsiteX2308" fmla="*/ 1319 w 747355"/>
                  <a:gd name="connsiteY2308" fmla="*/ 119085 h 982849"/>
                  <a:gd name="connsiteX2309" fmla="*/ 1319 w 747355"/>
                  <a:gd name="connsiteY2309" fmla="*/ 158347 h 982849"/>
                  <a:gd name="connsiteX2310" fmla="*/ 39283 w 747355"/>
                  <a:gd name="connsiteY2310" fmla="*/ 158347 h 982849"/>
                  <a:gd name="connsiteX2311" fmla="*/ 39283 w 747355"/>
                  <a:gd name="connsiteY2311" fmla="*/ 196310 h 982849"/>
                  <a:gd name="connsiteX2312" fmla="*/ 1319 w 747355"/>
                  <a:gd name="connsiteY2312" fmla="*/ 196310 h 982849"/>
                  <a:gd name="connsiteX2313" fmla="*/ 1319 w 747355"/>
                  <a:gd name="connsiteY2313" fmla="*/ 158347 h 982849"/>
                  <a:gd name="connsiteX2314" fmla="*/ 1319 w 747355"/>
                  <a:gd name="connsiteY2314" fmla="*/ 197609 h 982849"/>
                  <a:gd name="connsiteX2315" fmla="*/ 39283 w 747355"/>
                  <a:gd name="connsiteY2315" fmla="*/ 197609 h 982849"/>
                  <a:gd name="connsiteX2316" fmla="*/ 39283 w 747355"/>
                  <a:gd name="connsiteY2316" fmla="*/ 235572 h 982849"/>
                  <a:gd name="connsiteX2317" fmla="*/ 1319 w 747355"/>
                  <a:gd name="connsiteY2317" fmla="*/ 235572 h 982849"/>
                  <a:gd name="connsiteX2318" fmla="*/ 1319 w 747355"/>
                  <a:gd name="connsiteY2318" fmla="*/ 197609 h 982849"/>
                  <a:gd name="connsiteX2319" fmla="*/ 1319 w 747355"/>
                  <a:gd name="connsiteY2319" fmla="*/ 236871 h 982849"/>
                  <a:gd name="connsiteX2320" fmla="*/ 39283 w 747355"/>
                  <a:gd name="connsiteY2320" fmla="*/ 236871 h 982849"/>
                  <a:gd name="connsiteX2321" fmla="*/ 39283 w 747355"/>
                  <a:gd name="connsiteY2321" fmla="*/ 274834 h 982849"/>
                  <a:gd name="connsiteX2322" fmla="*/ 1319 w 747355"/>
                  <a:gd name="connsiteY2322" fmla="*/ 274834 h 982849"/>
                  <a:gd name="connsiteX2323" fmla="*/ 1319 w 747355"/>
                  <a:gd name="connsiteY2323" fmla="*/ 236871 h 982849"/>
                  <a:gd name="connsiteX2324" fmla="*/ 1319 w 747355"/>
                  <a:gd name="connsiteY2324" fmla="*/ 276133 h 982849"/>
                  <a:gd name="connsiteX2325" fmla="*/ 39283 w 747355"/>
                  <a:gd name="connsiteY2325" fmla="*/ 276133 h 982849"/>
                  <a:gd name="connsiteX2326" fmla="*/ 39283 w 747355"/>
                  <a:gd name="connsiteY2326" fmla="*/ 314097 h 982849"/>
                  <a:gd name="connsiteX2327" fmla="*/ 1319 w 747355"/>
                  <a:gd name="connsiteY2327" fmla="*/ 314097 h 982849"/>
                  <a:gd name="connsiteX2328" fmla="*/ 1319 w 747355"/>
                  <a:gd name="connsiteY2328" fmla="*/ 276133 h 982849"/>
                  <a:gd name="connsiteX2329" fmla="*/ 1319 w 747355"/>
                  <a:gd name="connsiteY2329" fmla="*/ 315397 h 982849"/>
                  <a:gd name="connsiteX2330" fmla="*/ 39283 w 747355"/>
                  <a:gd name="connsiteY2330" fmla="*/ 315397 h 982849"/>
                  <a:gd name="connsiteX2331" fmla="*/ 39283 w 747355"/>
                  <a:gd name="connsiteY2331" fmla="*/ 353361 h 982849"/>
                  <a:gd name="connsiteX2332" fmla="*/ 1319 w 747355"/>
                  <a:gd name="connsiteY2332" fmla="*/ 353361 h 982849"/>
                  <a:gd name="connsiteX2333" fmla="*/ 1319 w 747355"/>
                  <a:gd name="connsiteY2333" fmla="*/ 315397 h 982849"/>
                  <a:gd name="connsiteX2334" fmla="*/ 1319 w 747355"/>
                  <a:gd name="connsiteY2334" fmla="*/ 354660 h 982849"/>
                  <a:gd name="connsiteX2335" fmla="*/ 39283 w 747355"/>
                  <a:gd name="connsiteY2335" fmla="*/ 354660 h 982849"/>
                  <a:gd name="connsiteX2336" fmla="*/ 39283 w 747355"/>
                  <a:gd name="connsiteY2336" fmla="*/ 392623 h 982849"/>
                  <a:gd name="connsiteX2337" fmla="*/ 1319 w 747355"/>
                  <a:gd name="connsiteY2337" fmla="*/ 392623 h 982849"/>
                  <a:gd name="connsiteX2338" fmla="*/ 1319 w 747355"/>
                  <a:gd name="connsiteY2338" fmla="*/ 354660 h 982849"/>
                  <a:gd name="connsiteX2339" fmla="*/ 1319 w 747355"/>
                  <a:gd name="connsiteY2339" fmla="*/ 393919 h 982849"/>
                  <a:gd name="connsiteX2340" fmla="*/ 39283 w 747355"/>
                  <a:gd name="connsiteY2340" fmla="*/ 393919 h 982849"/>
                  <a:gd name="connsiteX2341" fmla="*/ 39283 w 747355"/>
                  <a:gd name="connsiteY2341" fmla="*/ 431883 h 982849"/>
                  <a:gd name="connsiteX2342" fmla="*/ 1319 w 747355"/>
                  <a:gd name="connsiteY2342" fmla="*/ 431883 h 982849"/>
                  <a:gd name="connsiteX2343" fmla="*/ 1319 w 747355"/>
                  <a:gd name="connsiteY2343" fmla="*/ 393919 h 982849"/>
                  <a:gd name="connsiteX2344" fmla="*/ 1319 w 747355"/>
                  <a:gd name="connsiteY2344" fmla="*/ 433181 h 982849"/>
                  <a:gd name="connsiteX2345" fmla="*/ 39283 w 747355"/>
                  <a:gd name="connsiteY2345" fmla="*/ 433181 h 982849"/>
                  <a:gd name="connsiteX2346" fmla="*/ 39283 w 747355"/>
                  <a:gd name="connsiteY2346" fmla="*/ 471145 h 982849"/>
                  <a:gd name="connsiteX2347" fmla="*/ 1319 w 747355"/>
                  <a:gd name="connsiteY2347" fmla="*/ 471145 h 982849"/>
                  <a:gd name="connsiteX2348" fmla="*/ 1319 w 747355"/>
                  <a:gd name="connsiteY2348" fmla="*/ 433181 h 982849"/>
                  <a:gd name="connsiteX2349" fmla="*/ 1319 w 747355"/>
                  <a:gd name="connsiteY2349" fmla="*/ 472446 h 982849"/>
                  <a:gd name="connsiteX2350" fmla="*/ 39283 w 747355"/>
                  <a:gd name="connsiteY2350" fmla="*/ 472446 h 982849"/>
                  <a:gd name="connsiteX2351" fmla="*/ 39283 w 747355"/>
                  <a:gd name="connsiteY2351" fmla="*/ 510412 h 982849"/>
                  <a:gd name="connsiteX2352" fmla="*/ 1319 w 747355"/>
                  <a:gd name="connsiteY2352" fmla="*/ 510412 h 982849"/>
                  <a:gd name="connsiteX2353" fmla="*/ 1319 w 747355"/>
                  <a:gd name="connsiteY2353" fmla="*/ 472446 h 982849"/>
                  <a:gd name="connsiteX2354" fmla="*/ 1319 w 747355"/>
                  <a:gd name="connsiteY2354" fmla="*/ 511708 h 982849"/>
                  <a:gd name="connsiteX2355" fmla="*/ 39283 w 747355"/>
                  <a:gd name="connsiteY2355" fmla="*/ 511708 h 982849"/>
                  <a:gd name="connsiteX2356" fmla="*/ 39283 w 747355"/>
                  <a:gd name="connsiteY2356" fmla="*/ 549671 h 982849"/>
                  <a:gd name="connsiteX2357" fmla="*/ 1319 w 747355"/>
                  <a:gd name="connsiteY2357" fmla="*/ 549671 h 982849"/>
                  <a:gd name="connsiteX2358" fmla="*/ 1319 w 747355"/>
                  <a:gd name="connsiteY2358" fmla="*/ 511708 h 982849"/>
                  <a:gd name="connsiteX2359" fmla="*/ 1319 w 747355"/>
                  <a:gd name="connsiteY2359" fmla="*/ 550970 h 982849"/>
                  <a:gd name="connsiteX2360" fmla="*/ 39283 w 747355"/>
                  <a:gd name="connsiteY2360" fmla="*/ 550970 h 982849"/>
                  <a:gd name="connsiteX2361" fmla="*/ 39283 w 747355"/>
                  <a:gd name="connsiteY2361" fmla="*/ 588933 h 982849"/>
                  <a:gd name="connsiteX2362" fmla="*/ 1319 w 747355"/>
                  <a:gd name="connsiteY2362" fmla="*/ 588933 h 982849"/>
                  <a:gd name="connsiteX2363" fmla="*/ 1319 w 747355"/>
                  <a:gd name="connsiteY2363" fmla="*/ 550970 h 982849"/>
                  <a:gd name="connsiteX2364" fmla="*/ 1319 w 747355"/>
                  <a:gd name="connsiteY2364" fmla="*/ 590232 h 982849"/>
                  <a:gd name="connsiteX2365" fmla="*/ 39283 w 747355"/>
                  <a:gd name="connsiteY2365" fmla="*/ 590232 h 982849"/>
                  <a:gd name="connsiteX2366" fmla="*/ 39283 w 747355"/>
                  <a:gd name="connsiteY2366" fmla="*/ 628193 h 982849"/>
                  <a:gd name="connsiteX2367" fmla="*/ 1319 w 747355"/>
                  <a:gd name="connsiteY2367" fmla="*/ 628193 h 982849"/>
                  <a:gd name="connsiteX2368" fmla="*/ 1319 w 747355"/>
                  <a:gd name="connsiteY2368" fmla="*/ 590232 h 982849"/>
                  <a:gd name="connsiteX2369" fmla="*/ 1319 w 747355"/>
                  <a:gd name="connsiteY2369" fmla="*/ 629491 h 982849"/>
                  <a:gd name="connsiteX2370" fmla="*/ 39283 w 747355"/>
                  <a:gd name="connsiteY2370" fmla="*/ 629491 h 982849"/>
                  <a:gd name="connsiteX2371" fmla="*/ 39283 w 747355"/>
                  <a:gd name="connsiteY2371" fmla="*/ 667455 h 982849"/>
                  <a:gd name="connsiteX2372" fmla="*/ 1319 w 747355"/>
                  <a:gd name="connsiteY2372" fmla="*/ 667455 h 982849"/>
                  <a:gd name="connsiteX2373" fmla="*/ 1319 w 747355"/>
                  <a:gd name="connsiteY2373" fmla="*/ 629491 h 982849"/>
                  <a:gd name="connsiteX2374" fmla="*/ 1319 w 747355"/>
                  <a:gd name="connsiteY2374" fmla="*/ 668756 h 982849"/>
                  <a:gd name="connsiteX2375" fmla="*/ 39283 w 747355"/>
                  <a:gd name="connsiteY2375" fmla="*/ 668756 h 982849"/>
                  <a:gd name="connsiteX2376" fmla="*/ 39283 w 747355"/>
                  <a:gd name="connsiteY2376" fmla="*/ 706720 h 982849"/>
                  <a:gd name="connsiteX2377" fmla="*/ 1319 w 747355"/>
                  <a:gd name="connsiteY2377" fmla="*/ 706720 h 982849"/>
                  <a:gd name="connsiteX2378" fmla="*/ 1319 w 747355"/>
                  <a:gd name="connsiteY2378" fmla="*/ 668756 h 982849"/>
                  <a:gd name="connsiteX2379" fmla="*/ 1319 w 747355"/>
                  <a:gd name="connsiteY2379" fmla="*/ 708018 h 982849"/>
                  <a:gd name="connsiteX2380" fmla="*/ 39283 w 747355"/>
                  <a:gd name="connsiteY2380" fmla="*/ 708018 h 982849"/>
                  <a:gd name="connsiteX2381" fmla="*/ 39283 w 747355"/>
                  <a:gd name="connsiteY2381" fmla="*/ 745982 h 982849"/>
                  <a:gd name="connsiteX2382" fmla="*/ 1319 w 747355"/>
                  <a:gd name="connsiteY2382" fmla="*/ 745982 h 982849"/>
                  <a:gd name="connsiteX2383" fmla="*/ 1319 w 747355"/>
                  <a:gd name="connsiteY2383" fmla="*/ 708018 h 982849"/>
                  <a:gd name="connsiteX2384" fmla="*/ 1319 w 747355"/>
                  <a:gd name="connsiteY2384" fmla="*/ 747280 h 982849"/>
                  <a:gd name="connsiteX2385" fmla="*/ 39283 w 747355"/>
                  <a:gd name="connsiteY2385" fmla="*/ 747280 h 982849"/>
                  <a:gd name="connsiteX2386" fmla="*/ 39283 w 747355"/>
                  <a:gd name="connsiteY2386" fmla="*/ 785244 h 982849"/>
                  <a:gd name="connsiteX2387" fmla="*/ 1319 w 747355"/>
                  <a:gd name="connsiteY2387" fmla="*/ 785244 h 982849"/>
                  <a:gd name="connsiteX2388" fmla="*/ 1319 w 747355"/>
                  <a:gd name="connsiteY2388" fmla="*/ 747280 h 982849"/>
                  <a:gd name="connsiteX2389" fmla="*/ 1319 w 747355"/>
                  <a:gd name="connsiteY2389" fmla="*/ 786542 h 982849"/>
                  <a:gd name="connsiteX2390" fmla="*/ 39283 w 747355"/>
                  <a:gd name="connsiteY2390" fmla="*/ 786542 h 982849"/>
                  <a:gd name="connsiteX2391" fmla="*/ 39283 w 747355"/>
                  <a:gd name="connsiteY2391" fmla="*/ 824506 h 982849"/>
                  <a:gd name="connsiteX2392" fmla="*/ 1319 w 747355"/>
                  <a:gd name="connsiteY2392" fmla="*/ 824506 h 982849"/>
                  <a:gd name="connsiteX2393" fmla="*/ 1319 w 747355"/>
                  <a:gd name="connsiteY2393" fmla="*/ 786542 h 982849"/>
                  <a:gd name="connsiteX2394" fmla="*/ 1319 w 747355"/>
                  <a:gd name="connsiteY2394" fmla="*/ 825804 h 982849"/>
                  <a:gd name="connsiteX2395" fmla="*/ 39283 w 747355"/>
                  <a:gd name="connsiteY2395" fmla="*/ 825804 h 982849"/>
                  <a:gd name="connsiteX2396" fmla="*/ 39283 w 747355"/>
                  <a:gd name="connsiteY2396" fmla="*/ 863768 h 982849"/>
                  <a:gd name="connsiteX2397" fmla="*/ 1319 w 747355"/>
                  <a:gd name="connsiteY2397" fmla="*/ 863768 h 982849"/>
                  <a:gd name="connsiteX2398" fmla="*/ 1319 w 747355"/>
                  <a:gd name="connsiteY2398" fmla="*/ 825804 h 982849"/>
                  <a:gd name="connsiteX2399" fmla="*/ 1319 w 747355"/>
                  <a:gd name="connsiteY2399" fmla="*/ 865066 h 982849"/>
                  <a:gd name="connsiteX2400" fmla="*/ 39283 w 747355"/>
                  <a:gd name="connsiteY2400" fmla="*/ 865066 h 982849"/>
                  <a:gd name="connsiteX2401" fmla="*/ 39283 w 747355"/>
                  <a:gd name="connsiteY2401" fmla="*/ 903030 h 982849"/>
                  <a:gd name="connsiteX2402" fmla="*/ 1319 w 747355"/>
                  <a:gd name="connsiteY2402" fmla="*/ 903030 h 982849"/>
                  <a:gd name="connsiteX2403" fmla="*/ 1319 w 747355"/>
                  <a:gd name="connsiteY2403" fmla="*/ 865066 h 982849"/>
                  <a:gd name="connsiteX2404" fmla="*/ 1319 w 747355"/>
                  <a:gd name="connsiteY2404" fmla="*/ 904328 h 982849"/>
                  <a:gd name="connsiteX2405" fmla="*/ 39283 w 747355"/>
                  <a:gd name="connsiteY2405" fmla="*/ 904328 h 982849"/>
                  <a:gd name="connsiteX2406" fmla="*/ 39283 w 747355"/>
                  <a:gd name="connsiteY2406" fmla="*/ 942292 h 982849"/>
                  <a:gd name="connsiteX2407" fmla="*/ 1319 w 747355"/>
                  <a:gd name="connsiteY2407" fmla="*/ 942292 h 982849"/>
                  <a:gd name="connsiteX2408" fmla="*/ 1319 w 747355"/>
                  <a:gd name="connsiteY2408" fmla="*/ 904328 h 982849"/>
                  <a:gd name="connsiteX2409" fmla="*/ 1319 w 747355"/>
                  <a:gd name="connsiteY2409" fmla="*/ 943590 h 982849"/>
                  <a:gd name="connsiteX2410" fmla="*/ 39283 w 747355"/>
                  <a:gd name="connsiteY2410" fmla="*/ 943590 h 982849"/>
                  <a:gd name="connsiteX2411" fmla="*/ 39283 w 747355"/>
                  <a:gd name="connsiteY2411" fmla="*/ 981552 h 982849"/>
                  <a:gd name="connsiteX2412" fmla="*/ 1319 w 747355"/>
                  <a:gd name="connsiteY2412" fmla="*/ 981552 h 982849"/>
                  <a:gd name="connsiteX2413" fmla="*/ 1319 w 747355"/>
                  <a:gd name="connsiteY2413" fmla="*/ 943590 h 982849"/>
                  <a:gd name="connsiteX2414" fmla="*/ 630205 w 747355"/>
                  <a:gd name="connsiteY2414" fmla="*/ 981554 h 982849"/>
                  <a:gd name="connsiteX2415" fmla="*/ 629515 w 747355"/>
                  <a:gd name="connsiteY2415" fmla="*/ 981554 h 982849"/>
                  <a:gd name="connsiteX2416" fmla="*/ 629515 w 747355"/>
                  <a:gd name="connsiteY2416" fmla="*/ 943593 h 982849"/>
                  <a:gd name="connsiteX2417" fmla="*/ 630229 w 747355"/>
                  <a:gd name="connsiteY2417" fmla="*/ 943593 h 982849"/>
                  <a:gd name="connsiteX2418" fmla="*/ 667478 w 747355"/>
                  <a:gd name="connsiteY2418" fmla="*/ 941889 h 982849"/>
                  <a:gd name="connsiteX2419" fmla="*/ 667478 w 747355"/>
                  <a:gd name="connsiteY2419" fmla="*/ 979781 h 982849"/>
                  <a:gd name="connsiteX2420" fmla="*/ 630205 w 747355"/>
                  <a:gd name="connsiteY2420" fmla="*/ 981554 h 982849"/>
                  <a:gd name="connsiteX2421" fmla="*/ 668777 w 747355"/>
                  <a:gd name="connsiteY2421" fmla="*/ 979718 h 982849"/>
                  <a:gd name="connsiteX2422" fmla="*/ 668777 w 747355"/>
                  <a:gd name="connsiteY2422" fmla="*/ 941830 h 982849"/>
                  <a:gd name="connsiteX2423" fmla="*/ 706740 w 747355"/>
                  <a:gd name="connsiteY2423" fmla="*/ 940093 h 982849"/>
                  <a:gd name="connsiteX2424" fmla="*/ 706740 w 747355"/>
                  <a:gd name="connsiteY2424" fmla="*/ 977908 h 982849"/>
                  <a:gd name="connsiteX2425" fmla="*/ 668777 w 747355"/>
                  <a:gd name="connsiteY2425" fmla="*/ 979718 h 982849"/>
                  <a:gd name="connsiteX2426" fmla="*/ 708039 w 747355"/>
                  <a:gd name="connsiteY2426" fmla="*/ 940033 h 982849"/>
                  <a:gd name="connsiteX2427" fmla="*/ 746002 w 747355"/>
                  <a:gd name="connsiteY2427" fmla="*/ 938296 h 982849"/>
                  <a:gd name="connsiteX2428" fmla="*/ 746002 w 747355"/>
                  <a:gd name="connsiteY2428" fmla="*/ 976036 h 982849"/>
                  <a:gd name="connsiteX2429" fmla="*/ 708039 w 747355"/>
                  <a:gd name="connsiteY2429" fmla="*/ 977843 h 982849"/>
                  <a:gd name="connsiteX2430" fmla="*/ 708039 w 747355"/>
                  <a:gd name="connsiteY2430" fmla="*/ 940033 h 982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  <a:cxn ang="0">
                    <a:pos x="connsiteX2097" y="connsiteY2097"/>
                  </a:cxn>
                  <a:cxn ang="0">
                    <a:pos x="connsiteX2098" y="connsiteY2098"/>
                  </a:cxn>
                  <a:cxn ang="0">
                    <a:pos x="connsiteX2099" y="connsiteY2099"/>
                  </a:cxn>
                  <a:cxn ang="0">
                    <a:pos x="connsiteX2100" y="connsiteY2100"/>
                  </a:cxn>
                  <a:cxn ang="0">
                    <a:pos x="connsiteX2101" y="connsiteY2101"/>
                  </a:cxn>
                  <a:cxn ang="0">
                    <a:pos x="connsiteX2102" y="connsiteY2102"/>
                  </a:cxn>
                  <a:cxn ang="0">
                    <a:pos x="connsiteX2103" y="connsiteY2103"/>
                  </a:cxn>
                  <a:cxn ang="0">
                    <a:pos x="connsiteX2104" y="connsiteY2104"/>
                  </a:cxn>
                  <a:cxn ang="0">
                    <a:pos x="connsiteX2105" y="connsiteY2105"/>
                  </a:cxn>
                  <a:cxn ang="0">
                    <a:pos x="connsiteX2106" y="connsiteY2106"/>
                  </a:cxn>
                  <a:cxn ang="0">
                    <a:pos x="connsiteX2107" y="connsiteY2107"/>
                  </a:cxn>
                  <a:cxn ang="0">
                    <a:pos x="connsiteX2108" y="connsiteY2108"/>
                  </a:cxn>
                  <a:cxn ang="0">
                    <a:pos x="connsiteX2109" y="connsiteY2109"/>
                  </a:cxn>
                  <a:cxn ang="0">
                    <a:pos x="connsiteX2110" y="connsiteY2110"/>
                  </a:cxn>
                  <a:cxn ang="0">
                    <a:pos x="connsiteX2111" y="connsiteY2111"/>
                  </a:cxn>
                  <a:cxn ang="0">
                    <a:pos x="connsiteX2112" y="connsiteY2112"/>
                  </a:cxn>
                  <a:cxn ang="0">
                    <a:pos x="connsiteX2113" y="connsiteY2113"/>
                  </a:cxn>
                  <a:cxn ang="0">
                    <a:pos x="connsiteX2114" y="connsiteY2114"/>
                  </a:cxn>
                  <a:cxn ang="0">
                    <a:pos x="connsiteX2115" y="connsiteY2115"/>
                  </a:cxn>
                  <a:cxn ang="0">
                    <a:pos x="connsiteX2116" y="connsiteY2116"/>
                  </a:cxn>
                  <a:cxn ang="0">
                    <a:pos x="connsiteX2117" y="connsiteY2117"/>
                  </a:cxn>
                  <a:cxn ang="0">
                    <a:pos x="connsiteX2118" y="connsiteY2118"/>
                  </a:cxn>
                  <a:cxn ang="0">
                    <a:pos x="connsiteX2119" y="connsiteY2119"/>
                  </a:cxn>
                  <a:cxn ang="0">
                    <a:pos x="connsiteX2120" y="connsiteY2120"/>
                  </a:cxn>
                  <a:cxn ang="0">
                    <a:pos x="connsiteX2121" y="connsiteY2121"/>
                  </a:cxn>
                  <a:cxn ang="0">
                    <a:pos x="connsiteX2122" y="connsiteY2122"/>
                  </a:cxn>
                  <a:cxn ang="0">
                    <a:pos x="connsiteX2123" y="connsiteY2123"/>
                  </a:cxn>
                  <a:cxn ang="0">
                    <a:pos x="connsiteX2124" y="connsiteY2124"/>
                  </a:cxn>
                  <a:cxn ang="0">
                    <a:pos x="connsiteX2125" y="connsiteY2125"/>
                  </a:cxn>
                  <a:cxn ang="0">
                    <a:pos x="connsiteX2126" y="connsiteY2126"/>
                  </a:cxn>
                  <a:cxn ang="0">
                    <a:pos x="connsiteX2127" y="connsiteY2127"/>
                  </a:cxn>
                  <a:cxn ang="0">
                    <a:pos x="connsiteX2128" y="connsiteY2128"/>
                  </a:cxn>
                  <a:cxn ang="0">
                    <a:pos x="connsiteX2129" y="connsiteY2129"/>
                  </a:cxn>
                  <a:cxn ang="0">
                    <a:pos x="connsiteX2130" y="connsiteY2130"/>
                  </a:cxn>
                  <a:cxn ang="0">
                    <a:pos x="connsiteX2131" y="connsiteY2131"/>
                  </a:cxn>
                  <a:cxn ang="0">
                    <a:pos x="connsiteX2132" y="connsiteY2132"/>
                  </a:cxn>
                  <a:cxn ang="0">
                    <a:pos x="connsiteX2133" y="connsiteY2133"/>
                  </a:cxn>
                  <a:cxn ang="0">
                    <a:pos x="connsiteX2134" y="connsiteY2134"/>
                  </a:cxn>
                  <a:cxn ang="0">
                    <a:pos x="connsiteX2135" y="connsiteY2135"/>
                  </a:cxn>
                  <a:cxn ang="0">
                    <a:pos x="connsiteX2136" y="connsiteY2136"/>
                  </a:cxn>
                  <a:cxn ang="0">
                    <a:pos x="connsiteX2137" y="connsiteY2137"/>
                  </a:cxn>
                  <a:cxn ang="0">
                    <a:pos x="connsiteX2138" y="connsiteY2138"/>
                  </a:cxn>
                  <a:cxn ang="0">
                    <a:pos x="connsiteX2139" y="connsiteY2139"/>
                  </a:cxn>
                  <a:cxn ang="0">
                    <a:pos x="connsiteX2140" y="connsiteY2140"/>
                  </a:cxn>
                  <a:cxn ang="0">
                    <a:pos x="connsiteX2141" y="connsiteY2141"/>
                  </a:cxn>
                  <a:cxn ang="0">
                    <a:pos x="connsiteX2142" y="connsiteY2142"/>
                  </a:cxn>
                  <a:cxn ang="0">
                    <a:pos x="connsiteX2143" y="connsiteY2143"/>
                  </a:cxn>
                  <a:cxn ang="0">
                    <a:pos x="connsiteX2144" y="connsiteY2144"/>
                  </a:cxn>
                  <a:cxn ang="0">
                    <a:pos x="connsiteX2145" y="connsiteY2145"/>
                  </a:cxn>
                  <a:cxn ang="0">
                    <a:pos x="connsiteX2146" y="connsiteY2146"/>
                  </a:cxn>
                  <a:cxn ang="0">
                    <a:pos x="connsiteX2147" y="connsiteY2147"/>
                  </a:cxn>
                  <a:cxn ang="0">
                    <a:pos x="connsiteX2148" y="connsiteY2148"/>
                  </a:cxn>
                  <a:cxn ang="0">
                    <a:pos x="connsiteX2149" y="connsiteY2149"/>
                  </a:cxn>
                  <a:cxn ang="0">
                    <a:pos x="connsiteX2150" y="connsiteY2150"/>
                  </a:cxn>
                  <a:cxn ang="0">
                    <a:pos x="connsiteX2151" y="connsiteY2151"/>
                  </a:cxn>
                  <a:cxn ang="0">
                    <a:pos x="connsiteX2152" y="connsiteY2152"/>
                  </a:cxn>
                  <a:cxn ang="0">
                    <a:pos x="connsiteX2153" y="connsiteY2153"/>
                  </a:cxn>
                  <a:cxn ang="0">
                    <a:pos x="connsiteX2154" y="connsiteY2154"/>
                  </a:cxn>
                  <a:cxn ang="0">
                    <a:pos x="connsiteX2155" y="connsiteY2155"/>
                  </a:cxn>
                  <a:cxn ang="0">
                    <a:pos x="connsiteX2156" y="connsiteY2156"/>
                  </a:cxn>
                  <a:cxn ang="0">
                    <a:pos x="connsiteX2157" y="connsiteY2157"/>
                  </a:cxn>
                  <a:cxn ang="0">
                    <a:pos x="connsiteX2158" y="connsiteY2158"/>
                  </a:cxn>
                  <a:cxn ang="0">
                    <a:pos x="connsiteX2159" y="connsiteY2159"/>
                  </a:cxn>
                  <a:cxn ang="0">
                    <a:pos x="connsiteX2160" y="connsiteY2160"/>
                  </a:cxn>
                  <a:cxn ang="0">
                    <a:pos x="connsiteX2161" y="connsiteY2161"/>
                  </a:cxn>
                  <a:cxn ang="0">
                    <a:pos x="connsiteX2162" y="connsiteY2162"/>
                  </a:cxn>
                  <a:cxn ang="0">
                    <a:pos x="connsiteX2163" y="connsiteY2163"/>
                  </a:cxn>
                  <a:cxn ang="0">
                    <a:pos x="connsiteX2164" y="connsiteY2164"/>
                  </a:cxn>
                  <a:cxn ang="0">
                    <a:pos x="connsiteX2165" y="connsiteY2165"/>
                  </a:cxn>
                  <a:cxn ang="0">
                    <a:pos x="connsiteX2166" y="connsiteY2166"/>
                  </a:cxn>
                  <a:cxn ang="0">
                    <a:pos x="connsiteX2167" y="connsiteY2167"/>
                  </a:cxn>
                  <a:cxn ang="0">
                    <a:pos x="connsiteX2168" y="connsiteY2168"/>
                  </a:cxn>
                  <a:cxn ang="0">
                    <a:pos x="connsiteX2169" y="connsiteY2169"/>
                  </a:cxn>
                  <a:cxn ang="0">
                    <a:pos x="connsiteX2170" y="connsiteY2170"/>
                  </a:cxn>
                  <a:cxn ang="0">
                    <a:pos x="connsiteX2171" y="connsiteY2171"/>
                  </a:cxn>
                  <a:cxn ang="0">
                    <a:pos x="connsiteX2172" y="connsiteY2172"/>
                  </a:cxn>
                  <a:cxn ang="0">
                    <a:pos x="connsiteX2173" y="connsiteY2173"/>
                  </a:cxn>
                  <a:cxn ang="0">
                    <a:pos x="connsiteX2174" y="connsiteY2174"/>
                  </a:cxn>
                  <a:cxn ang="0">
                    <a:pos x="connsiteX2175" y="connsiteY2175"/>
                  </a:cxn>
                  <a:cxn ang="0">
                    <a:pos x="connsiteX2176" y="connsiteY2176"/>
                  </a:cxn>
                  <a:cxn ang="0">
                    <a:pos x="connsiteX2177" y="connsiteY2177"/>
                  </a:cxn>
                  <a:cxn ang="0">
                    <a:pos x="connsiteX2178" y="connsiteY2178"/>
                  </a:cxn>
                  <a:cxn ang="0">
                    <a:pos x="connsiteX2179" y="connsiteY2179"/>
                  </a:cxn>
                  <a:cxn ang="0">
                    <a:pos x="connsiteX2180" y="connsiteY2180"/>
                  </a:cxn>
                  <a:cxn ang="0">
                    <a:pos x="connsiteX2181" y="connsiteY2181"/>
                  </a:cxn>
                  <a:cxn ang="0">
                    <a:pos x="connsiteX2182" y="connsiteY2182"/>
                  </a:cxn>
                  <a:cxn ang="0">
                    <a:pos x="connsiteX2183" y="connsiteY2183"/>
                  </a:cxn>
                  <a:cxn ang="0">
                    <a:pos x="connsiteX2184" y="connsiteY2184"/>
                  </a:cxn>
                  <a:cxn ang="0">
                    <a:pos x="connsiteX2185" y="connsiteY2185"/>
                  </a:cxn>
                  <a:cxn ang="0">
                    <a:pos x="connsiteX2186" y="connsiteY2186"/>
                  </a:cxn>
                  <a:cxn ang="0">
                    <a:pos x="connsiteX2187" y="connsiteY2187"/>
                  </a:cxn>
                  <a:cxn ang="0">
                    <a:pos x="connsiteX2188" y="connsiteY2188"/>
                  </a:cxn>
                  <a:cxn ang="0">
                    <a:pos x="connsiteX2189" y="connsiteY2189"/>
                  </a:cxn>
                  <a:cxn ang="0">
                    <a:pos x="connsiteX2190" y="connsiteY2190"/>
                  </a:cxn>
                  <a:cxn ang="0">
                    <a:pos x="connsiteX2191" y="connsiteY2191"/>
                  </a:cxn>
                  <a:cxn ang="0">
                    <a:pos x="connsiteX2192" y="connsiteY2192"/>
                  </a:cxn>
                  <a:cxn ang="0">
                    <a:pos x="connsiteX2193" y="connsiteY2193"/>
                  </a:cxn>
                  <a:cxn ang="0">
                    <a:pos x="connsiteX2194" y="connsiteY2194"/>
                  </a:cxn>
                  <a:cxn ang="0">
                    <a:pos x="connsiteX2195" y="connsiteY2195"/>
                  </a:cxn>
                  <a:cxn ang="0">
                    <a:pos x="connsiteX2196" y="connsiteY2196"/>
                  </a:cxn>
                  <a:cxn ang="0">
                    <a:pos x="connsiteX2197" y="connsiteY2197"/>
                  </a:cxn>
                  <a:cxn ang="0">
                    <a:pos x="connsiteX2198" y="connsiteY2198"/>
                  </a:cxn>
                  <a:cxn ang="0">
                    <a:pos x="connsiteX2199" y="connsiteY2199"/>
                  </a:cxn>
                  <a:cxn ang="0">
                    <a:pos x="connsiteX2200" y="connsiteY2200"/>
                  </a:cxn>
                  <a:cxn ang="0">
                    <a:pos x="connsiteX2201" y="connsiteY2201"/>
                  </a:cxn>
                  <a:cxn ang="0">
                    <a:pos x="connsiteX2202" y="connsiteY2202"/>
                  </a:cxn>
                  <a:cxn ang="0">
                    <a:pos x="connsiteX2203" y="connsiteY2203"/>
                  </a:cxn>
                  <a:cxn ang="0">
                    <a:pos x="connsiteX2204" y="connsiteY2204"/>
                  </a:cxn>
                  <a:cxn ang="0">
                    <a:pos x="connsiteX2205" y="connsiteY2205"/>
                  </a:cxn>
                  <a:cxn ang="0">
                    <a:pos x="connsiteX2206" y="connsiteY2206"/>
                  </a:cxn>
                  <a:cxn ang="0">
                    <a:pos x="connsiteX2207" y="connsiteY2207"/>
                  </a:cxn>
                  <a:cxn ang="0">
                    <a:pos x="connsiteX2208" y="connsiteY2208"/>
                  </a:cxn>
                  <a:cxn ang="0">
                    <a:pos x="connsiteX2209" y="connsiteY2209"/>
                  </a:cxn>
                  <a:cxn ang="0">
                    <a:pos x="connsiteX2210" y="connsiteY2210"/>
                  </a:cxn>
                  <a:cxn ang="0">
                    <a:pos x="connsiteX2211" y="connsiteY2211"/>
                  </a:cxn>
                  <a:cxn ang="0">
                    <a:pos x="connsiteX2212" y="connsiteY2212"/>
                  </a:cxn>
                  <a:cxn ang="0">
                    <a:pos x="connsiteX2213" y="connsiteY2213"/>
                  </a:cxn>
                  <a:cxn ang="0">
                    <a:pos x="connsiteX2214" y="connsiteY2214"/>
                  </a:cxn>
                  <a:cxn ang="0">
                    <a:pos x="connsiteX2215" y="connsiteY2215"/>
                  </a:cxn>
                  <a:cxn ang="0">
                    <a:pos x="connsiteX2216" y="connsiteY2216"/>
                  </a:cxn>
                  <a:cxn ang="0">
                    <a:pos x="connsiteX2217" y="connsiteY2217"/>
                  </a:cxn>
                  <a:cxn ang="0">
                    <a:pos x="connsiteX2218" y="connsiteY2218"/>
                  </a:cxn>
                  <a:cxn ang="0">
                    <a:pos x="connsiteX2219" y="connsiteY2219"/>
                  </a:cxn>
                  <a:cxn ang="0">
                    <a:pos x="connsiteX2220" y="connsiteY2220"/>
                  </a:cxn>
                  <a:cxn ang="0">
                    <a:pos x="connsiteX2221" y="connsiteY2221"/>
                  </a:cxn>
                  <a:cxn ang="0">
                    <a:pos x="connsiteX2222" y="connsiteY2222"/>
                  </a:cxn>
                  <a:cxn ang="0">
                    <a:pos x="connsiteX2223" y="connsiteY2223"/>
                  </a:cxn>
                  <a:cxn ang="0">
                    <a:pos x="connsiteX2224" y="connsiteY2224"/>
                  </a:cxn>
                  <a:cxn ang="0">
                    <a:pos x="connsiteX2225" y="connsiteY2225"/>
                  </a:cxn>
                  <a:cxn ang="0">
                    <a:pos x="connsiteX2226" y="connsiteY2226"/>
                  </a:cxn>
                  <a:cxn ang="0">
                    <a:pos x="connsiteX2227" y="connsiteY2227"/>
                  </a:cxn>
                  <a:cxn ang="0">
                    <a:pos x="connsiteX2228" y="connsiteY2228"/>
                  </a:cxn>
                  <a:cxn ang="0">
                    <a:pos x="connsiteX2229" y="connsiteY2229"/>
                  </a:cxn>
                  <a:cxn ang="0">
                    <a:pos x="connsiteX2230" y="connsiteY2230"/>
                  </a:cxn>
                  <a:cxn ang="0">
                    <a:pos x="connsiteX2231" y="connsiteY2231"/>
                  </a:cxn>
                  <a:cxn ang="0">
                    <a:pos x="connsiteX2232" y="connsiteY2232"/>
                  </a:cxn>
                  <a:cxn ang="0">
                    <a:pos x="connsiteX2233" y="connsiteY2233"/>
                  </a:cxn>
                  <a:cxn ang="0">
                    <a:pos x="connsiteX2234" y="connsiteY2234"/>
                  </a:cxn>
                  <a:cxn ang="0">
                    <a:pos x="connsiteX2235" y="connsiteY2235"/>
                  </a:cxn>
                  <a:cxn ang="0">
                    <a:pos x="connsiteX2236" y="connsiteY2236"/>
                  </a:cxn>
                  <a:cxn ang="0">
                    <a:pos x="connsiteX2237" y="connsiteY2237"/>
                  </a:cxn>
                  <a:cxn ang="0">
                    <a:pos x="connsiteX2238" y="connsiteY2238"/>
                  </a:cxn>
                  <a:cxn ang="0">
                    <a:pos x="connsiteX2239" y="connsiteY2239"/>
                  </a:cxn>
                  <a:cxn ang="0">
                    <a:pos x="connsiteX2240" y="connsiteY2240"/>
                  </a:cxn>
                  <a:cxn ang="0">
                    <a:pos x="connsiteX2241" y="connsiteY2241"/>
                  </a:cxn>
                  <a:cxn ang="0">
                    <a:pos x="connsiteX2242" y="connsiteY2242"/>
                  </a:cxn>
                  <a:cxn ang="0">
                    <a:pos x="connsiteX2243" y="connsiteY2243"/>
                  </a:cxn>
                  <a:cxn ang="0">
                    <a:pos x="connsiteX2244" y="connsiteY2244"/>
                  </a:cxn>
                  <a:cxn ang="0">
                    <a:pos x="connsiteX2245" y="connsiteY2245"/>
                  </a:cxn>
                  <a:cxn ang="0">
                    <a:pos x="connsiteX2246" y="connsiteY2246"/>
                  </a:cxn>
                  <a:cxn ang="0">
                    <a:pos x="connsiteX2247" y="connsiteY2247"/>
                  </a:cxn>
                  <a:cxn ang="0">
                    <a:pos x="connsiteX2248" y="connsiteY2248"/>
                  </a:cxn>
                  <a:cxn ang="0">
                    <a:pos x="connsiteX2249" y="connsiteY2249"/>
                  </a:cxn>
                  <a:cxn ang="0">
                    <a:pos x="connsiteX2250" y="connsiteY2250"/>
                  </a:cxn>
                  <a:cxn ang="0">
                    <a:pos x="connsiteX2251" y="connsiteY2251"/>
                  </a:cxn>
                  <a:cxn ang="0">
                    <a:pos x="connsiteX2252" y="connsiteY2252"/>
                  </a:cxn>
                  <a:cxn ang="0">
                    <a:pos x="connsiteX2253" y="connsiteY2253"/>
                  </a:cxn>
                  <a:cxn ang="0">
                    <a:pos x="connsiteX2254" y="connsiteY2254"/>
                  </a:cxn>
                  <a:cxn ang="0">
                    <a:pos x="connsiteX2255" y="connsiteY2255"/>
                  </a:cxn>
                  <a:cxn ang="0">
                    <a:pos x="connsiteX2256" y="connsiteY2256"/>
                  </a:cxn>
                  <a:cxn ang="0">
                    <a:pos x="connsiteX2257" y="connsiteY2257"/>
                  </a:cxn>
                  <a:cxn ang="0">
                    <a:pos x="connsiteX2258" y="connsiteY2258"/>
                  </a:cxn>
                  <a:cxn ang="0">
                    <a:pos x="connsiteX2259" y="connsiteY2259"/>
                  </a:cxn>
                  <a:cxn ang="0">
                    <a:pos x="connsiteX2260" y="connsiteY2260"/>
                  </a:cxn>
                  <a:cxn ang="0">
                    <a:pos x="connsiteX2261" y="connsiteY2261"/>
                  </a:cxn>
                  <a:cxn ang="0">
                    <a:pos x="connsiteX2262" y="connsiteY2262"/>
                  </a:cxn>
                  <a:cxn ang="0">
                    <a:pos x="connsiteX2263" y="connsiteY2263"/>
                  </a:cxn>
                  <a:cxn ang="0">
                    <a:pos x="connsiteX2264" y="connsiteY2264"/>
                  </a:cxn>
                  <a:cxn ang="0">
                    <a:pos x="connsiteX2265" y="connsiteY2265"/>
                  </a:cxn>
                  <a:cxn ang="0">
                    <a:pos x="connsiteX2266" y="connsiteY2266"/>
                  </a:cxn>
                  <a:cxn ang="0">
                    <a:pos x="connsiteX2267" y="connsiteY2267"/>
                  </a:cxn>
                  <a:cxn ang="0">
                    <a:pos x="connsiteX2268" y="connsiteY2268"/>
                  </a:cxn>
                  <a:cxn ang="0">
                    <a:pos x="connsiteX2269" y="connsiteY2269"/>
                  </a:cxn>
                  <a:cxn ang="0">
                    <a:pos x="connsiteX2270" y="connsiteY2270"/>
                  </a:cxn>
                  <a:cxn ang="0">
                    <a:pos x="connsiteX2271" y="connsiteY2271"/>
                  </a:cxn>
                  <a:cxn ang="0">
                    <a:pos x="connsiteX2272" y="connsiteY2272"/>
                  </a:cxn>
                  <a:cxn ang="0">
                    <a:pos x="connsiteX2273" y="connsiteY2273"/>
                  </a:cxn>
                  <a:cxn ang="0">
                    <a:pos x="connsiteX2274" y="connsiteY2274"/>
                  </a:cxn>
                  <a:cxn ang="0">
                    <a:pos x="connsiteX2275" y="connsiteY2275"/>
                  </a:cxn>
                  <a:cxn ang="0">
                    <a:pos x="connsiteX2276" y="connsiteY2276"/>
                  </a:cxn>
                  <a:cxn ang="0">
                    <a:pos x="connsiteX2277" y="connsiteY2277"/>
                  </a:cxn>
                  <a:cxn ang="0">
                    <a:pos x="connsiteX2278" y="connsiteY2278"/>
                  </a:cxn>
                  <a:cxn ang="0">
                    <a:pos x="connsiteX2279" y="connsiteY2279"/>
                  </a:cxn>
                  <a:cxn ang="0">
                    <a:pos x="connsiteX2280" y="connsiteY2280"/>
                  </a:cxn>
                  <a:cxn ang="0">
                    <a:pos x="connsiteX2281" y="connsiteY2281"/>
                  </a:cxn>
                  <a:cxn ang="0">
                    <a:pos x="connsiteX2282" y="connsiteY2282"/>
                  </a:cxn>
                  <a:cxn ang="0">
                    <a:pos x="connsiteX2283" y="connsiteY2283"/>
                  </a:cxn>
                  <a:cxn ang="0">
                    <a:pos x="connsiteX2284" y="connsiteY2284"/>
                  </a:cxn>
                  <a:cxn ang="0">
                    <a:pos x="connsiteX2285" y="connsiteY2285"/>
                  </a:cxn>
                  <a:cxn ang="0">
                    <a:pos x="connsiteX2286" y="connsiteY2286"/>
                  </a:cxn>
                  <a:cxn ang="0">
                    <a:pos x="connsiteX2287" y="connsiteY2287"/>
                  </a:cxn>
                  <a:cxn ang="0">
                    <a:pos x="connsiteX2288" y="connsiteY2288"/>
                  </a:cxn>
                  <a:cxn ang="0">
                    <a:pos x="connsiteX2289" y="connsiteY2289"/>
                  </a:cxn>
                  <a:cxn ang="0">
                    <a:pos x="connsiteX2290" y="connsiteY2290"/>
                  </a:cxn>
                  <a:cxn ang="0">
                    <a:pos x="connsiteX2291" y="connsiteY2291"/>
                  </a:cxn>
                  <a:cxn ang="0">
                    <a:pos x="connsiteX2292" y="connsiteY2292"/>
                  </a:cxn>
                  <a:cxn ang="0">
                    <a:pos x="connsiteX2293" y="connsiteY2293"/>
                  </a:cxn>
                  <a:cxn ang="0">
                    <a:pos x="connsiteX2294" y="connsiteY2294"/>
                  </a:cxn>
                  <a:cxn ang="0">
                    <a:pos x="connsiteX2295" y="connsiteY2295"/>
                  </a:cxn>
                  <a:cxn ang="0">
                    <a:pos x="connsiteX2296" y="connsiteY2296"/>
                  </a:cxn>
                  <a:cxn ang="0">
                    <a:pos x="connsiteX2297" y="connsiteY2297"/>
                  </a:cxn>
                  <a:cxn ang="0">
                    <a:pos x="connsiteX2298" y="connsiteY2298"/>
                  </a:cxn>
                  <a:cxn ang="0">
                    <a:pos x="connsiteX2299" y="connsiteY2299"/>
                  </a:cxn>
                  <a:cxn ang="0">
                    <a:pos x="connsiteX2300" y="connsiteY2300"/>
                  </a:cxn>
                  <a:cxn ang="0">
                    <a:pos x="connsiteX2301" y="connsiteY2301"/>
                  </a:cxn>
                  <a:cxn ang="0">
                    <a:pos x="connsiteX2302" y="connsiteY2302"/>
                  </a:cxn>
                  <a:cxn ang="0">
                    <a:pos x="connsiteX2303" y="connsiteY2303"/>
                  </a:cxn>
                  <a:cxn ang="0">
                    <a:pos x="connsiteX2304" y="connsiteY2304"/>
                  </a:cxn>
                  <a:cxn ang="0">
                    <a:pos x="connsiteX2305" y="connsiteY2305"/>
                  </a:cxn>
                  <a:cxn ang="0">
                    <a:pos x="connsiteX2306" y="connsiteY2306"/>
                  </a:cxn>
                  <a:cxn ang="0">
                    <a:pos x="connsiteX2307" y="connsiteY2307"/>
                  </a:cxn>
                  <a:cxn ang="0">
                    <a:pos x="connsiteX2308" y="connsiteY2308"/>
                  </a:cxn>
                  <a:cxn ang="0">
                    <a:pos x="connsiteX2309" y="connsiteY2309"/>
                  </a:cxn>
                  <a:cxn ang="0">
                    <a:pos x="connsiteX2310" y="connsiteY2310"/>
                  </a:cxn>
                  <a:cxn ang="0">
                    <a:pos x="connsiteX2311" y="connsiteY2311"/>
                  </a:cxn>
                  <a:cxn ang="0">
                    <a:pos x="connsiteX2312" y="connsiteY2312"/>
                  </a:cxn>
                  <a:cxn ang="0">
                    <a:pos x="connsiteX2313" y="connsiteY2313"/>
                  </a:cxn>
                  <a:cxn ang="0">
                    <a:pos x="connsiteX2314" y="connsiteY2314"/>
                  </a:cxn>
                  <a:cxn ang="0">
                    <a:pos x="connsiteX2315" y="connsiteY2315"/>
                  </a:cxn>
                  <a:cxn ang="0">
                    <a:pos x="connsiteX2316" y="connsiteY2316"/>
                  </a:cxn>
                  <a:cxn ang="0">
                    <a:pos x="connsiteX2317" y="connsiteY2317"/>
                  </a:cxn>
                  <a:cxn ang="0">
                    <a:pos x="connsiteX2318" y="connsiteY2318"/>
                  </a:cxn>
                  <a:cxn ang="0">
                    <a:pos x="connsiteX2319" y="connsiteY2319"/>
                  </a:cxn>
                  <a:cxn ang="0">
                    <a:pos x="connsiteX2320" y="connsiteY2320"/>
                  </a:cxn>
                  <a:cxn ang="0">
                    <a:pos x="connsiteX2321" y="connsiteY2321"/>
                  </a:cxn>
                  <a:cxn ang="0">
                    <a:pos x="connsiteX2322" y="connsiteY2322"/>
                  </a:cxn>
                  <a:cxn ang="0">
                    <a:pos x="connsiteX2323" y="connsiteY2323"/>
                  </a:cxn>
                  <a:cxn ang="0">
                    <a:pos x="connsiteX2324" y="connsiteY2324"/>
                  </a:cxn>
                  <a:cxn ang="0">
                    <a:pos x="connsiteX2325" y="connsiteY2325"/>
                  </a:cxn>
                  <a:cxn ang="0">
                    <a:pos x="connsiteX2326" y="connsiteY2326"/>
                  </a:cxn>
                  <a:cxn ang="0">
                    <a:pos x="connsiteX2327" y="connsiteY2327"/>
                  </a:cxn>
                  <a:cxn ang="0">
                    <a:pos x="connsiteX2328" y="connsiteY2328"/>
                  </a:cxn>
                  <a:cxn ang="0">
                    <a:pos x="connsiteX2329" y="connsiteY2329"/>
                  </a:cxn>
                  <a:cxn ang="0">
                    <a:pos x="connsiteX2330" y="connsiteY2330"/>
                  </a:cxn>
                  <a:cxn ang="0">
                    <a:pos x="connsiteX2331" y="connsiteY2331"/>
                  </a:cxn>
                  <a:cxn ang="0">
                    <a:pos x="connsiteX2332" y="connsiteY2332"/>
                  </a:cxn>
                  <a:cxn ang="0">
                    <a:pos x="connsiteX2333" y="connsiteY2333"/>
                  </a:cxn>
                  <a:cxn ang="0">
                    <a:pos x="connsiteX2334" y="connsiteY2334"/>
                  </a:cxn>
                  <a:cxn ang="0">
                    <a:pos x="connsiteX2335" y="connsiteY2335"/>
                  </a:cxn>
                  <a:cxn ang="0">
                    <a:pos x="connsiteX2336" y="connsiteY2336"/>
                  </a:cxn>
                  <a:cxn ang="0">
                    <a:pos x="connsiteX2337" y="connsiteY2337"/>
                  </a:cxn>
                  <a:cxn ang="0">
                    <a:pos x="connsiteX2338" y="connsiteY2338"/>
                  </a:cxn>
                  <a:cxn ang="0">
                    <a:pos x="connsiteX2339" y="connsiteY2339"/>
                  </a:cxn>
                  <a:cxn ang="0">
                    <a:pos x="connsiteX2340" y="connsiteY2340"/>
                  </a:cxn>
                  <a:cxn ang="0">
                    <a:pos x="connsiteX2341" y="connsiteY2341"/>
                  </a:cxn>
                  <a:cxn ang="0">
                    <a:pos x="connsiteX2342" y="connsiteY2342"/>
                  </a:cxn>
                  <a:cxn ang="0">
                    <a:pos x="connsiteX2343" y="connsiteY2343"/>
                  </a:cxn>
                  <a:cxn ang="0">
                    <a:pos x="connsiteX2344" y="connsiteY2344"/>
                  </a:cxn>
                  <a:cxn ang="0">
                    <a:pos x="connsiteX2345" y="connsiteY2345"/>
                  </a:cxn>
                  <a:cxn ang="0">
                    <a:pos x="connsiteX2346" y="connsiteY2346"/>
                  </a:cxn>
                  <a:cxn ang="0">
                    <a:pos x="connsiteX2347" y="connsiteY2347"/>
                  </a:cxn>
                  <a:cxn ang="0">
                    <a:pos x="connsiteX2348" y="connsiteY2348"/>
                  </a:cxn>
                  <a:cxn ang="0">
                    <a:pos x="connsiteX2349" y="connsiteY2349"/>
                  </a:cxn>
                  <a:cxn ang="0">
                    <a:pos x="connsiteX2350" y="connsiteY2350"/>
                  </a:cxn>
                  <a:cxn ang="0">
                    <a:pos x="connsiteX2351" y="connsiteY2351"/>
                  </a:cxn>
                  <a:cxn ang="0">
                    <a:pos x="connsiteX2352" y="connsiteY2352"/>
                  </a:cxn>
                  <a:cxn ang="0">
                    <a:pos x="connsiteX2353" y="connsiteY2353"/>
                  </a:cxn>
                  <a:cxn ang="0">
                    <a:pos x="connsiteX2354" y="connsiteY2354"/>
                  </a:cxn>
                  <a:cxn ang="0">
                    <a:pos x="connsiteX2355" y="connsiteY2355"/>
                  </a:cxn>
                  <a:cxn ang="0">
                    <a:pos x="connsiteX2356" y="connsiteY2356"/>
                  </a:cxn>
                  <a:cxn ang="0">
                    <a:pos x="connsiteX2357" y="connsiteY2357"/>
                  </a:cxn>
                  <a:cxn ang="0">
                    <a:pos x="connsiteX2358" y="connsiteY2358"/>
                  </a:cxn>
                  <a:cxn ang="0">
                    <a:pos x="connsiteX2359" y="connsiteY2359"/>
                  </a:cxn>
                  <a:cxn ang="0">
                    <a:pos x="connsiteX2360" y="connsiteY2360"/>
                  </a:cxn>
                  <a:cxn ang="0">
                    <a:pos x="connsiteX2361" y="connsiteY2361"/>
                  </a:cxn>
                  <a:cxn ang="0">
                    <a:pos x="connsiteX2362" y="connsiteY2362"/>
                  </a:cxn>
                  <a:cxn ang="0">
                    <a:pos x="connsiteX2363" y="connsiteY2363"/>
                  </a:cxn>
                  <a:cxn ang="0">
                    <a:pos x="connsiteX2364" y="connsiteY2364"/>
                  </a:cxn>
                  <a:cxn ang="0">
                    <a:pos x="connsiteX2365" y="connsiteY2365"/>
                  </a:cxn>
                  <a:cxn ang="0">
                    <a:pos x="connsiteX2366" y="connsiteY2366"/>
                  </a:cxn>
                  <a:cxn ang="0">
                    <a:pos x="connsiteX2367" y="connsiteY2367"/>
                  </a:cxn>
                  <a:cxn ang="0">
                    <a:pos x="connsiteX2368" y="connsiteY2368"/>
                  </a:cxn>
                  <a:cxn ang="0">
                    <a:pos x="connsiteX2369" y="connsiteY2369"/>
                  </a:cxn>
                  <a:cxn ang="0">
                    <a:pos x="connsiteX2370" y="connsiteY2370"/>
                  </a:cxn>
                  <a:cxn ang="0">
                    <a:pos x="connsiteX2371" y="connsiteY2371"/>
                  </a:cxn>
                  <a:cxn ang="0">
                    <a:pos x="connsiteX2372" y="connsiteY2372"/>
                  </a:cxn>
                  <a:cxn ang="0">
                    <a:pos x="connsiteX2373" y="connsiteY2373"/>
                  </a:cxn>
                  <a:cxn ang="0">
                    <a:pos x="connsiteX2374" y="connsiteY2374"/>
                  </a:cxn>
                  <a:cxn ang="0">
                    <a:pos x="connsiteX2375" y="connsiteY2375"/>
                  </a:cxn>
                  <a:cxn ang="0">
                    <a:pos x="connsiteX2376" y="connsiteY2376"/>
                  </a:cxn>
                  <a:cxn ang="0">
                    <a:pos x="connsiteX2377" y="connsiteY2377"/>
                  </a:cxn>
                  <a:cxn ang="0">
                    <a:pos x="connsiteX2378" y="connsiteY2378"/>
                  </a:cxn>
                  <a:cxn ang="0">
                    <a:pos x="connsiteX2379" y="connsiteY2379"/>
                  </a:cxn>
                  <a:cxn ang="0">
                    <a:pos x="connsiteX2380" y="connsiteY2380"/>
                  </a:cxn>
                  <a:cxn ang="0">
                    <a:pos x="connsiteX2381" y="connsiteY2381"/>
                  </a:cxn>
                  <a:cxn ang="0">
                    <a:pos x="connsiteX2382" y="connsiteY2382"/>
                  </a:cxn>
                  <a:cxn ang="0">
                    <a:pos x="connsiteX2383" y="connsiteY2383"/>
                  </a:cxn>
                  <a:cxn ang="0">
                    <a:pos x="connsiteX2384" y="connsiteY2384"/>
                  </a:cxn>
                  <a:cxn ang="0">
                    <a:pos x="connsiteX2385" y="connsiteY2385"/>
                  </a:cxn>
                  <a:cxn ang="0">
                    <a:pos x="connsiteX2386" y="connsiteY2386"/>
                  </a:cxn>
                  <a:cxn ang="0">
                    <a:pos x="connsiteX2387" y="connsiteY2387"/>
                  </a:cxn>
                  <a:cxn ang="0">
                    <a:pos x="connsiteX2388" y="connsiteY2388"/>
                  </a:cxn>
                  <a:cxn ang="0">
                    <a:pos x="connsiteX2389" y="connsiteY2389"/>
                  </a:cxn>
                  <a:cxn ang="0">
                    <a:pos x="connsiteX2390" y="connsiteY2390"/>
                  </a:cxn>
                  <a:cxn ang="0">
                    <a:pos x="connsiteX2391" y="connsiteY2391"/>
                  </a:cxn>
                  <a:cxn ang="0">
                    <a:pos x="connsiteX2392" y="connsiteY2392"/>
                  </a:cxn>
                  <a:cxn ang="0">
                    <a:pos x="connsiteX2393" y="connsiteY2393"/>
                  </a:cxn>
                  <a:cxn ang="0">
                    <a:pos x="connsiteX2394" y="connsiteY2394"/>
                  </a:cxn>
                  <a:cxn ang="0">
                    <a:pos x="connsiteX2395" y="connsiteY2395"/>
                  </a:cxn>
                  <a:cxn ang="0">
                    <a:pos x="connsiteX2396" y="connsiteY2396"/>
                  </a:cxn>
                  <a:cxn ang="0">
                    <a:pos x="connsiteX2397" y="connsiteY2397"/>
                  </a:cxn>
                  <a:cxn ang="0">
                    <a:pos x="connsiteX2398" y="connsiteY2398"/>
                  </a:cxn>
                  <a:cxn ang="0">
                    <a:pos x="connsiteX2399" y="connsiteY2399"/>
                  </a:cxn>
                  <a:cxn ang="0">
                    <a:pos x="connsiteX2400" y="connsiteY2400"/>
                  </a:cxn>
                  <a:cxn ang="0">
                    <a:pos x="connsiteX2401" y="connsiteY2401"/>
                  </a:cxn>
                  <a:cxn ang="0">
                    <a:pos x="connsiteX2402" y="connsiteY2402"/>
                  </a:cxn>
                  <a:cxn ang="0">
                    <a:pos x="connsiteX2403" y="connsiteY2403"/>
                  </a:cxn>
                  <a:cxn ang="0">
                    <a:pos x="connsiteX2404" y="connsiteY2404"/>
                  </a:cxn>
                  <a:cxn ang="0">
                    <a:pos x="connsiteX2405" y="connsiteY2405"/>
                  </a:cxn>
                  <a:cxn ang="0">
                    <a:pos x="connsiteX2406" y="connsiteY2406"/>
                  </a:cxn>
                  <a:cxn ang="0">
                    <a:pos x="connsiteX2407" y="connsiteY2407"/>
                  </a:cxn>
                  <a:cxn ang="0">
                    <a:pos x="connsiteX2408" y="connsiteY2408"/>
                  </a:cxn>
                  <a:cxn ang="0">
                    <a:pos x="connsiteX2409" y="connsiteY2409"/>
                  </a:cxn>
                  <a:cxn ang="0">
                    <a:pos x="connsiteX2410" y="connsiteY2410"/>
                  </a:cxn>
                  <a:cxn ang="0">
                    <a:pos x="connsiteX2411" y="connsiteY2411"/>
                  </a:cxn>
                  <a:cxn ang="0">
                    <a:pos x="connsiteX2412" y="connsiteY2412"/>
                  </a:cxn>
                  <a:cxn ang="0">
                    <a:pos x="connsiteX2413" y="connsiteY2413"/>
                  </a:cxn>
                  <a:cxn ang="0">
                    <a:pos x="connsiteX2414" y="connsiteY2414"/>
                  </a:cxn>
                  <a:cxn ang="0">
                    <a:pos x="connsiteX2415" y="connsiteY2415"/>
                  </a:cxn>
                  <a:cxn ang="0">
                    <a:pos x="connsiteX2416" y="connsiteY2416"/>
                  </a:cxn>
                  <a:cxn ang="0">
                    <a:pos x="connsiteX2417" y="connsiteY2417"/>
                  </a:cxn>
                  <a:cxn ang="0">
                    <a:pos x="connsiteX2418" y="connsiteY2418"/>
                  </a:cxn>
                  <a:cxn ang="0">
                    <a:pos x="connsiteX2419" y="connsiteY2419"/>
                  </a:cxn>
                  <a:cxn ang="0">
                    <a:pos x="connsiteX2420" y="connsiteY2420"/>
                  </a:cxn>
                  <a:cxn ang="0">
                    <a:pos x="connsiteX2421" y="connsiteY2421"/>
                  </a:cxn>
                  <a:cxn ang="0">
                    <a:pos x="connsiteX2422" y="connsiteY2422"/>
                  </a:cxn>
                  <a:cxn ang="0">
                    <a:pos x="connsiteX2423" y="connsiteY2423"/>
                  </a:cxn>
                  <a:cxn ang="0">
                    <a:pos x="connsiteX2424" y="connsiteY2424"/>
                  </a:cxn>
                  <a:cxn ang="0">
                    <a:pos x="connsiteX2425" y="connsiteY2425"/>
                  </a:cxn>
                  <a:cxn ang="0">
                    <a:pos x="connsiteX2426" y="connsiteY2426"/>
                  </a:cxn>
                  <a:cxn ang="0">
                    <a:pos x="connsiteX2427" y="connsiteY2427"/>
                  </a:cxn>
                  <a:cxn ang="0">
                    <a:pos x="connsiteX2428" y="connsiteY2428"/>
                  </a:cxn>
                  <a:cxn ang="0">
                    <a:pos x="connsiteX2429" y="connsiteY2429"/>
                  </a:cxn>
                  <a:cxn ang="0">
                    <a:pos x="connsiteX2430" y="connsiteY2430"/>
                  </a:cxn>
                </a:cxnLst>
                <a:rect l="l" t="t" r="r" b="b"/>
                <a:pathLst>
                  <a:path w="747355" h="982849">
                    <a:moveTo>
                      <a:pt x="747304" y="976192"/>
                    </a:moveTo>
                    <a:lnTo>
                      <a:pt x="747324" y="0"/>
                    </a:lnTo>
                    <a:lnTo>
                      <a:pt x="0" y="0"/>
                    </a:lnTo>
                    <a:lnTo>
                      <a:pt x="0" y="982850"/>
                    </a:lnTo>
                    <a:lnTo>
                      <a:pt x="630237" y="982850"/>
                    </a:lnTo>
                    <a:lnTo>
                      <a:pt x="747355" y="977275"/>
                    </a:lnTo>
                    <a:lnTo>
                      <a:pt x="747304" y="976192"/>
                    </a:lnTo>
                    <a:close/>
                    <a:moveTo>
                      <a:pt x="746005" y="936995"/>
                    </a:moveTo>
                    <a:lnTo>
                      <a:pt x="708041" y="938732"/>
                    </a:lnTo>
                    <a:lnTo>
                      <a:pt x="708041" y="900916"/>
                    </a:lnTo>
                    <a:lnTo>
                      <a:pt x="746005" y="899252"/>
                    </a:lnTo>
                    <a:lnTo>
                      <a:pt x="746005" y="936995"/>
                    </a:lnTo>
                    <a:close/>
                    <a:moveTo>
                      <a:pt x="315418" y="667458"/>
                    </a:moveTo>
                    <a:lnTo>
                      <a:pt x="315418" y="629494"/>
                    </a:lnTo>
                    <a:lnTo>
                      <a:pt x="353382" y="629494"/>
                    </a:lnTo>
                    <a:lnTo>
                      <a:pt x="353382" y="667458"/>
                    </a:lnTo>
                    <a:lnTo>
                      <a:pt x="315418" y="667458"/>
                    </a:lnTo>
                    <a:close/>
                    <a:moveTo>
                      <a:pt x="353382" y="668756"/>
                    </a:moveTo>
                    <a:lnTo>
                      <a:pt x="353382" y="706720"/>
                    </a:lnTo>
                    <a:lnTo>
                      <a:pt x="315418" y="706720"/>
                    </a:lnTo>
                    <a:lnTo>
                      <a:pt x="315418" y="668756"/>
                    </a:lnTo>
                    <a:lnTo>
                      <a:pt x="353382" y="668756"/>
                    </a:lnTo>
                    <a:close/>
                    <a:moveTo>
                      <a:pt x="392644" y="354660"/>
                    </a:moveTo>
                    <a:lnTo>
                      <a:pt x="392644" y="392623"/>
                    </a:lnTo>
                    <a:lnTo>
                      <a:pt x="354680" y="392623"/>
                    </a:lnTo>
                    <a:lnTo>
                      <a:pt x="354680" y="354660"/>
                    </a:lnTo>
                    <a:lnTo>
                      <a:pt x="392644" y="354660"/>
                    </a:lnTo>
                    <a:close/>
                    <a:moveTo>
                      <a:pt x="354680" y="353361"/>
                    </a:moveTo>
                    <a:lnTo>
                      <a:pt x="354680" y="315397"/>
                    </a:lnTo>
                    <a:lnTo>
                      <a:pt x="392644" y="315397"/>
                    </a:lnTo>
                    <a:lnTo>
                      <a:pt x="392644" y="353361"/>
                    </a:lnTo>
                    <a:lnTo>
                      <a:pt x="354680" y="353361"/>
                    </a:lnTo>
                    <a:close/>
                    <a:moveTo>
                      <a:pt x="392644" y="393919"/>
                    </a:moveTo>
                    <a:lnTo>
                      <a:pt x="392644" y="431883"/>
                    </a:lnTo>
                    <a:lnTo>
                      <a:pt x="354680" y="431883"/>
                    </a:lnTo>
                    <a:lnTo>
                      <a:pt x="354680" y="393919"/>
                    </a:lnTo>
                    <a:lnTo>
                      <a:pt x="392644" y="393919"/>
                    </a:lnTo>
                    <a:close/>
                    <a:moveTo>
                      <a:pt x="392644" y="433181"/>
                    </a:moveTo>
                    <a:lnTo>
                      <a:pt x="392644" y="471145"/>
                    </a:lnTo>
                    <a:lnTo>
                      <a:pt x="354680" y="471145"/>
                    </a:lnTo>
                    <a:lnTo>
                      <a:pt x="354680" y="433181"/>
                    </a:lnTo>
                    <a:lnTo>
                      <a:pt x="392644" y="433181"/>
                    </a:lnTo>
                    <a:close/>
                    <a:moveTo>
                      <a:pt x="392644" y="472446"/>
                    </a:moveTo>
                    <a:lnTo>
                      <a:pt x="392644" y="510412"/>
                    </a:lnTo>
                    <a:lnTo>
                      <a:pt x="354680" y="510412"/>
                    </a:lnTo>
                    <a:lnTo>
                      <a:pt x="354680" y="472446"/>
                    </a:lnTo>
                    <a:lnTo>
                      <a:pt x="392644" y="472446"/>
                    </a:lnTo>
                    <a:close/>
                    <a:moveTo>
                      <a:pt x="392644" y="511708"/>
                    </a:moveTo>
                    <a:lnTo>
                      <a:pt x="392644" y="549671"/>
                    </a:lnTo>
                    <a:lnTo>
                      <a:pt x="354680" y="549671"/>
                    </a:lnTo>
                    <a:lnTo>
                      <a:pt x="354680" y="511708"/>
                    </a:lnTo>
                    <a:lnTo>
                      <a:pt x="392644" y="511708"/>
                    </a:lnTo>
                    <a:close/>
                    <a:moveTo>
                      <a:pt x="392644" y="550970"/>
                    </a:moveTo>
                    <a:lnTo>
                      <a:pt x="392644" y="588933"/>
                    </a:lnTo>
                    <a:lnTo>
                      <a:pt x="354680" y="588933"/>
                    </a:lnTo>
                    <a:lnTo>
                      <a:pt x="354680" y="550970"/>
                    </a:lnTo>
                    <a:lnTo>
                      <a:pt x="392644" y="550970"/>
                    </a:lnTo>
                    <a:close/>
                    <a:moveTo>
                      <a:pt x="392644" y="590232"/>
                    </a:moveTo>
                    <a:lnTo>
                      <a:pt x="392644" y="628193"/>
                    </a:lnTo>
                    <a:lnTo>
                      <a:pt x="354680" y="628193"/>
                    </a:lnTo>
                    <a:lnTo>
                      <a:pt x="354680" y="590232"/>
                    </a:lnTo>
                    <a:lnTo>
                      <a:pt x="392644" y="590232"/>
                    </a:lnTo>
                    <a:close/>
                    <a:moveTo>
                      <a:pt x="393942" y="590232"/>
                    </a:moveTo>
                    <a:lnTo>
                      <a:pt x="431906" y="590232"/>
                    </a:lnTo>
                    <a:lnTo>
                      <a:pt x="431906" y="628193"/>
                    </a:lnTo>
                    <a:lnTo>
                      <a:pt x="393942" y="628193"/>
                    </a:lnTo>
                    <a:lnTo>
                      <a:pt x="393942" y="590232"/>
                    </a:lnTo>
                    <a:close/>
                    <a:moveTo>
                      <a:pt x="393942" y="588933"/>
                    </a:moveTo>
                    <a:lnTo>
                      <a:pt x="393942" y="550970"/>
                    </a:lnTo>
                    <a:lnTo>
                      <a:pt x="431906" y="550970"/>
                    </a:lnTo>
                    <a:lnTo>
                      <a:pt x="431906" y="588933"/>
                    </a:lnTo>
                    <a:lnTo>
                      <a:pt x="393942" y="588933"/>
                    </a:lnTo>
                    <a:close/>
                    <a:moveTo>
                      <a:pt x="393942" y="549671"/>
                    </a:moveTo>
                    <a:lnTo>
                      <a:pt x="393942" y="511708"/>
                    </a:lnTo>
                    <a:lnTo>
                      <a:pt x="431906" y="511708"/>
                    </a:lnTo>
                    <a:lnTo>
                      <a:pt x="431906" y="549671"/>
                    </a:lnTo>
                    <a:lnTo>
                      <a:pt x="393942" y="549671"/>
                    </a:lnTo>
                    <a:close/>
                    <a:moveTo>
                      <a:pt x="393942" y="510409"/>
                    </a:moveTo>
                    <a:lnTo>
                      <a:pt x="393942" y="472443"/>
                    </a:lnTo>
                    <a:lnTo>
                      <a:pt x="431906" y="472443"/>
                    </a:lnTo>
                    <a:lnTo>
                      <a:pt x="431906" y="510409"/>
                    </a:lnTo>
                    <a:lnTo>
                      <a:pt x="393942" y="510409"/>
                    </a:lnTo>
                    <a:close/>
                    <a:moveTo>
                      <a:pt x="393942" y="471147"/>
                    </a:moveTo>
                    <a:lnTo>
                      <a:pt x="393942" y="433184"/>
                    </a:lnTo>
                    <a:lnTo>
                      <a:pt x="431906" y="433184"/>
                    </a:lnTo>
                    <a:lnTo>
                      <a:pt x="431906" y="471147"/>
                    </a:lnTo>
                    <a:lnTo>
                      <a:pt x="393942" y="471147"/>
                    </a:lnTo>
                    <a:close/>
                    <a:moveTo>
                      <a:pt x="393942" y="431883"/>
                    </a:moveTo>
                    <a:lnTo>
                      <a:pt x="393942" y="393919"/>
                    </a:lnTo>
                    <a:lnTo>
                      <a:pt x="431906" y="393919"/>
                    </a:lnTo>
                    <a:lnTo>
                      <a:pt x="431906" y="431883"/>
                    </a:lnTo>
                    <a:lnTo>
                      <a:pt x="393942" y="431883"/>
                    </a:lnTo>
                    <a:close/>
                    <a:moveTo>
                      <a:pt x="393942" y="392621"/>
                    </a:moveTo>
                    <a:lnTo>
                      <a:pt x="393942" y="354657"/>
                    </a:lnTo>
                    <a:lnTo>
                      <a:pt x="431906" y="354657"/>
                    </a:lnTo>
                    <a:lnTo>
                      <a:pt x="431906" y="392621"/>
                    </a:lnTo>
                    <a:lnTo>
                      <a:pt x="393942" y="392621"/>
                    </a:lnTo>
                    <a:close/>
                    <a:moveTo>
                      <a:pt x="393942" y="353361"/>
                    </a:moveTo>
                    <a:lnTo>
                      <a:pt x="393942" y="315397"/>
                    </a:lnTo>
                    <a:lnTo>
                      <a:pt x="431906" y="315397"/>
                    </a:lnTo>
                    <a:lnTo>
                      <a:pt x="431906" y="353361"/>
                    </a:lnTo>
                    <a:lnTo>
                      <a:pt x="393942" y="353361"/>
                    </a:lnTo>
                    <a:close/>
                    <a:moveTo>
                      <a:pt x="393942" y="314099"/>
                    </a:moveTo>
                    <a:lnTo>
                      <a:pt x="393942" y="276135"/>
                    </a:lnTo>
                    <a:lnTo>
                      <a:pt x="431906" y="276135"/>
                    </a:lnTo>
                    <a:lnTo>
                      <a:pt x="431906" y="314099"/>
                    </a:lnTo>
                    <a:lnTo>
                      <a:pt x="393942" y="314099"/>
                    </a:lnTo>
                    <a:close/>
                    <a:moveTo>
                      <a:pt x="392644" y="314099"/>
                    </a:moveTo>
                    <a:lnTo>
                      <a:pt x="354680" y="314099"/>
                    </a:lnTo>
                    <a:lnTo>
                      <a:pt x="354680" y="276135"/>
                    </a:lnTo>
                    <a:lnTo>
                      <a:pt x="392644" y="276135"/>
                    </a:lnTo>
                    <a:lnTo>
                      <a:pt x="392644" y="314099"/>
                    </a:lnTo>
                    <a:close/>
                    <a:moveTo>
                      <a:pt x="353382" y="314099"/>
                    </a:moveTo>
                    <a:lnTo>
                      <a:pt x="315418" y="314099"/>
                    </a:lnTo>
                    <a:lnTo>
                      <a:pt x="315418" y="276135"/>
                    </a:lnTo>
                    <a:lnTo>
                      <a:pt x="353382" y="276135"/>
                    </a:lnTo>
                    <a:lnTo>
                      <a:pt x="353382" y="314099"/>
                    </a:lnTo>
                    <a:close/>
                    <a:moveTo>
                      <a:pt x="353382" y="315397"/>
                    </a:moveTo>
                    <a:lnTo>
                      <a:pt x="353382" y="353361"/>
                    </a:lnTo>
                    <a:lnTo>
                      <a:pt x="315418" y="353361"/>
                    </a:lnTo>
                    <a:lnTo>
                      <a:pt x="315418" y="315397"/>
                    </a:lnTo>
                    <a:lnTo>
                      <a:pt x="353382" y="315397"/>
                    </a:lnTo>
                    <a:close/>
                    <a:moveTo>
                      <a:pt x="353382" y="354660"/>
                    </a:moveTo>
                    <a:lnTo>
                      <a:pt x="353382" y="392623"/>
                    </a:lnTo>
                    <a:lnTo>
                      <a:pt x="315418" y="392623"/>
                    </a:lnTo>
                    <a:lnTo>
                      <a:pt x="315418" y="354660"/>
                    </a:lnTo>
                    <a:lnTo>
                      <a:pt x="353382" y="354660"/>
                    </a:lnTo>
                    <a:close/>
                    <a:moveTo>
                      <a:pt x="353382" y="393919"/>
                    </a:moveTo>
                    <a:lnTo>
                      <a:pt x="353382" y="431883"/>
                    </a:lnTo>
                    <a:lnTo>
                      <a:pt x="315418" y="431883"/>
                    </a:lnTo>
                    <a:lnTo>
                      <a:pt x="315418" y="393919"/>
                    </a:lnTo>
                    <a:lnTo>
                      <a:pt x="353382" y="393919"/>
                    </a:lnTo>
                    <a:close/>
                    <a:moveTo>
                      <a:pt x="353382" y="433181"/>
                    </a:moveTo>
                    <a:lnTo>
                      <a:pt x="353382" y="471145"/>
                    </a:lnTo>
                    <a:lnTo>
                      <a:pt x="315418" y="471145"/>
                    </a:lnTo>
                    <a:lnTo>
                      <a:pt x="315418" y="433181"/>
                    </a:lnTo>
                    <a:lnTo>
                      <a:pt x="353382" y="433181"/>
                    </a:lnTo>
                    <a:close/>
                    <a:moveTo>
                      <a:pt x="353382" y="472446"/>
                    </a:moveTo>
                    <a:lnTo>
                      <a:pt x="353382" y="510412"/>
                    </a:lnTo>
                    <a:lnTo>
                      <a:pt x="315418" y="510412"/>
                    </a:lnTo>
                    <a:lnTo>
                      <a:pt x="315418" y="472446"/>
                    </a:lnTo>
                    <a:lnTo>
                      <a:pt x="353382" y="472446"/>
                    </a:lnTo>
                    <a:close/>
                    <a:moveTo>
                      <a:pt x="353382" y="511708"/>
                    </a:moveTo>
                    <a:lnTo>
                      <a:pt x="353382" y="549671"/>
                    </a:lnTo>
                    <a:lnTo>
                      <a:pt x="315418" y="549671"/>
                    </a:lnTo>
                    <a:lnTo>
                      <a:pt x="315418" y="511708"/>
                    </a:lnTo>
                    <a:lnTo>
                      <a:pt x="353382" y="511708"/>
                    </a:lnTo>
                    <a:close/>
                    <a:moveTo>
                      <a:pt x="353382" y="550970"/>
                    </a:moveTo>
                    <a:lnTo>
                      <a:pt x="353382" y="588933"/>
                    </a:lnTo>
                    <a:lnTo>
                      <a:pt x="315418" y="588933"/>
                    </a:lnTo>
                    <a:lnTo>
                      <a:pt x="315418" y="550970"/>
                    </a:lnTo>
                    <a:lnTo>
                      <a:pt x="353382" y="550970"/>
                    </a:lnTo>
                    <a:close/>
                    <a:moveTo>
                      <a:pt x="353382" y="590232"/>
                    </a:moveTo>
                    <a:lnTo>
                      <a:pt x="353382" y="628193"/>
                    </a:lnTo>
                    <a:lnTo>
                      <a:pt x="315418" y="628193"/>
                    </a:lnTo>
                    <a:lnTo>
                      <a:pt x="315418" y="590232"/>
                    </a:lnTo>
                    <a:lnTo>
                      <a:pt x="353382" y="590232"/>
                    </a:lnTo>
                    <a:close/>
                    <a:moveTo>
                      <a:pt x="354680" y="629491"/>
                    </a:moveTo>
                    <a:lnTo>
                      <a:pt x="392644" y="629491"/>
                    </a:lnTo>
                    <a:lnTo>
                      <a:pt x="392644" y="667455"/>
                    </a:lnTo>
                    <a:lnTo>
                      <a:pt x="354680" y="667455"/>
                    </a:lnTo>
                    <a:lnTo>
                      <a:pt x="354680" y="629491"/>
                    </a:lnTo>
                    <a:close/>
                    <a:moveTo>
                      <a:pt x="393942" y="629491"/>
                    </a:moveTo>
                    <a:lnTo>
                      <a:pt x="431906" y="629491"/>
                    </a:lnTo>
                    <a:lnTo>
                      <a:pt x="431906" y="667455"/>
                    </a:lnTo>
                    <a:lnTo>
                      <a:pt x="393942" y="667455"/>
                    </a:lnTo>
                    <a:lnTo>
                      <a:pt x="393942" y="629491"/>
                    </a:lnTo>
                    <a:close/>
                    <a:moveTo>
                      <a:pt x="433207" y="629491"/>
                    </a:moveTo>
                    <a:lnTo>
                      <a:pt x="471168" y="629491"/>
                    </a:lnTo>
                    <a:lnTo>
                      <a:pt x="471168" y="667455"/>
                    </a:lnTo>
                    <a:lnTo>
                      <a:pt x="433207" y="667455"/>
                    </a:lnTo>
                    <a:lnTo>
                      <a:pt x="433207" y="629491"/>
                    </a:lnTo>
                    <a:close/>
                    <a:moveTo>
                      <a:pt x="433207" y="628193"/>
                    </a:moveTo>
                    <a:lnTo>
                      <a:pt x="433207" y="590232"/>
                    </a:lnTo>
                    <a:lnTo>
                      <a:pt x="471168" y="590232"/>
                    </a:lnTo>
                    <a:lnTo>
                      <a:pt x="471168" y="628193"/>
                    </a:lnTo>
                    <a:lnTo>
                      <a:pt x="433207" y="628193"/>
                    </a:lnTo>
                    <a:close/>
                    <a:moveTo>
                      <a:pt x="433207" y="588933"/>
                    </a:moveTo>
                    <a:lnTo>
                      <a:pt x="433207" y="550970"/>
                    </a:lnTo>
                    <a:lnTo>
                      <a:pt x="471168" y="550970"/>
                    </a:lnTo>
                    <a:lnTo>
                      <a:pt x="471168" y="588933"/>
                    </a:lnTo>
                    <a:lnTo>
                      <a:pt x="433207" y="588933"/>
                    </a:lnTo>
                    <a:close/>
                    <a:moveTo>
                      <a:pt x="433207" y="549671"/>
                    </a:moveTo>
                    <a:lnTo>
                      <a:pt x="433207" y="511708"/>
                    </a:lnTo>
                    <a:lnTo>
                      <a:pt x="471168" y="511708"/>
                    </a:lnTo>
                    <a:lnTo>
                      <a:pt x="471168" y="549671"/>
                    </a:lnTo>
                    <a:lnTo>
                      <a:pt x="433207" y="549671"/>
                    </a:lnTo>
                    <a:close/>
                    <a:moveTo>
                      <a:pt x="433207" y="510409"/>
                    </a:moveTo>
                    <a:lnTo>
                      <a:pt x="433207" y="472443"/>
                    </a:lnTo>
                    <a:lnTo>
                      <a:pt x="471168" y="472443"/>
                    </a:lnTo>
                    <a:lnTo>
                      <a:pt x="471168" y="510409"/>
                    </a:lnTo>
                    <a:lnTo>
                      <a:pt x="433207" y="510409"/>
                    </a:lnTo>
                    <a:close/>
                    <a:moveTo>
                      <a:pt x="433207" y="471147"/>
                    </a:moveTo>
                    <a:lnTo>
                      <a:pt x="433207" y="433184"/>
                    </a:lnTo>
                    <a:lnTo>
                      <a:pt x="471168" y="433184"/>
                    </a:lnTo>
                    <a:lnTo>
                      <a:pt x="471168" y="471147"/>
                    </a:lnTo>
                    <a:lnTo>
                      <a:pt x="433207" y="471147"/>
                    </a:lnTo>
                    <a:close/>
                    <a:moveTo>
                      <a:pt x="433207" y="431883"/>
                    </a:moveTo>
                    <a:lnTo>
                      <a:pt x="433207" y="393919"/>
                    </a:lnTo>
                    <a:lnTo>
                      <a:pt x="471168" y="393919"/>
                    </a:lnTo>
                    <a:lnTo>
                      <a:pt x="471168" y="431883"/>
                    </a:lnTo>
                    <a:lnTo>
                      <a:pt x="433207" y="431883"/>
                    </a:lnTo>
                    <a:close/>
                    <a:moveTo>
                      <a:pt x="433207" y="392621"/>
                    </a:moveTo>
                    <a:lnTo>
                      <a:pt x="433207" y="354657"/>
                    </a:lnTo>
                    <a:lnTo>
                      <a:pt x="471168" y="354657"/>
                    </a:lnTo>
                    <a:lnTo>
                      <a:pt x="471168" y="392621"/>
                    </a:lnTo>
                    <a:lnTo>
                      <a:pt x="433207" y="392621"/>
                    </a:lnTo>
                    <a:close/>
                    <a:moveTo>
                      <a:pt x="433207" y="353361"/>
                    </a:moveTo>
                    <a:lnTo>
                      <a:pt x="433207" y="315397"/>
                    </a:lnTo>
                    <a:lnTo>
                      <a:pt x="471168" y="315397"/>
                    </a:lnTo>
                    <a:lnTo>
                      <a:pt x="471168" y="353361"/>
                    </a:lnTo>
                    <a:lnTo>
                      <a:pt x="433207" y="353361"/>
                    </a:lnTo>
                    <a:close/>
                    <a:moveTo>
                      <a:pt x="433207" y="314099"/>
                    </a:moveTo>
                    <a:lnTo>
                      <a:pt x="433207" y="276135"/>
                    </a:lnTo>
                    <a:lnTo>
                      <a:pt x="471168" y="276135"/>
                    </a:lnTo>
                    <a:lnTo>
                      <a:pt x="471168" y="314099"/>
                    </a:lnTo>
                    <a:lnTo>
                      <a:pt x="433207" y="314099"/>
                    </a:lnTo>
                    <a:close/>
                    <a:moveTo>
                      <a:pt x="433207" y="274834"/>
                    </a:moveTo>
                    <a:lnTo>
                      <a:pt x="433207" y="236871"/>
                    </a:lnTo>
                    <a:lnTo>
                      <a:pt x="471168" y="236871"/>
                    </a:lnTo>
                    <a:lnTo>
                      <a:pt x="471168" y="274834"/>
                    </a:lnTo>
                    <a:lnTo>
                      <a:pt x="433207" y="274834"/>
                    </a:lnTo>
                    <a:close/>
                    <a:moveTo>
                      <a:pt x="431909" y="274834"/>
                    </a:moveTo>
                    <a:lnTo>
                      <a:pt x="393945" y="274834"/>
                    </a:lnTo>
                    <a:lnTo>
                      <a:pt x="393945" y="236871"/>
                    </a:lnTo>
                    <a:lnTo>
                      <a:pt x="431909" y="236871"/>
                    </a:lnTo>
                    <a:lnTo>
                      <a:pt x="431909" y="274834"/>
                    </a:lnTo>
                    <a:close/>
                    <a:moveTo>
                      <a:pt x="392644" y="274834"/>
                    </a:moveTo>
                    <a:lnTo>
                      <a:pt x="354680" y="274834"/>
                    </a:lnTo>
                    <a:lnTo>
                      <a:pt x="354680" y="236871"/>
                    </a:lnTo>
                    <a:lnTo>
                      <a:pt x="392644" y="236871"/>
                    </a:lnTo>
                    <a:lnTo>
                      <a:pt x="392644" y="274834"/>
                    </a:lnTo>
                    <a:close/>
                    <a:moveTo>
                      <a:pt x="353382" y="274834"/>
                    </a:moveTo>
                    <a:lnTo>
                      <a:pt x="315418" y="274834"/>
                    </a:lnTo>
                    <a:lnTo>
                      <a:pt x="315418" y="236871"/>
                    </a:lnTo>
                    <a:lnTo>
                      <a:pt x="353382" y="236871"/>
                    </a:lnTo>
                    <a:lnTo>
                      <a:pt x="353382" y="274834"/>
                    </a:lnTo>
                    <a:close/>
                    <a:moveTo>
                      <a:pt x="314120" y="274834"/>
                    </a:moveTo>
                    <a:lnTo>
                      <a:pt x="276156" y="274834"/>
                    </a:lnTo>
                    <a:lnTo>
                      <a:pt x="276156" y="236871"/>
                    </a:lnTo>
                    <a:lnTo>
                      <a:pt x="314120" y="236871"/>
                    </a:lnTo>
                    <a:lnTo>
                      <a:pt x="314120" y="274834"/>
                    </a:lnTo>
                    <a:close/>
                    <a:moveTo>
                      <a:pt x="314120" y="276133"/>
                    </a:moveTo>
                    <a:lnTo>
                      <a:pt x="314120" y="314097"/>
                    </a:lnTo>
                    <a:lnTo>
                      <a:pt x="276156" y="314097"/>
                    </a:lnTo>
                    <a:lnTo>
                      <a:pt x="276156" y="276133"/>
                    </a:lnTo>
                    <a:lnTo>
                      <a:pt x="314120" y="276133"/>
                    </a:lnTo>
                    <a:close/>
                    <a:moveTo>
                      <a:pt x="314120" y="315397"/>
                    </a:moveTo>
                    <a:lnTo>
                      <a:pt x="314120" y="353361"/>
                    </a:lnTo>
                    <a:lnTo>
                      <a:pt x="276156" y="353361"/>
                    </a:lnTo>
                    <a:lnTo>
                      <a:pt x="276156" y="315397"/>
                    </a:lnTo>
                    <a:lnTo>
                      <a:pt x="314120" y="315397"/>
                    </a:lnTo>
                    <a:close/>
                    <a:moveTo>
                      <a:pt x="314120" y="354660"/>
                    </a:moveTo>
                    <a:lnTo>
                      <a:pt x="314120" y="392623"/>
                    </a:lnTo>
                    <a:lnTo>
                      <a:pt x="276156" y="392623"/>
                    </a:lnTo>
                    <a:lnTo>
                      <a:pt x="276156" y="354660"/>
                    </a:lnTo>
                    <a:lnTo>
                      <a:pt x="314120" y="354660"/>
                    </a:lnTo>
                    <a:close/>
                    <a:moveTo>
                      <a:pt x="314120" y="393919"/>
                    </a:moveTo>
                    <a:lnTo>
                      <a:pt x="314120" y="431883"/>
                    </a:lnTo>
                    <a:lnTo>
                      <a:pt x="276156" y="431883"/>
                    </a:lnTo>
                    <a:lnTo>
                      <a:pt x="276156" y="393919"/>
                    </a:lnTo>
                    <a:lnTo>
                      <a:pt x="314120" y="393919"/>
                    </a:lnTo>
                    <a:close/>
                    <a:moveTo>
                      <a:pt x="314120" y="433181"/>
                    </a:moveTo>
                    <a:lnTo>
                      <a:pt x="314120" y="471145"/>
                    </a:lnTo>
                    <a:lnTo>
                      <a:pt x="276156" y="471145"/>
                    </a:lnTo>
                    <a:lnTo>
                      <a:pt x="276156" y="433181"/>
                    </a:lnTo>
                    <a:lnTo>
                      <a:pt x="314120" y="433181"/>
                    </a:lnTo>
                    <a:close/>
                    <a:moveTo>
                      <a:pt x="314120" y="472446"/>
                    </a:moveTo>
                    <a:lnTo>
                      <a:pt x="314120" y="510412"/>
                    </a:lnTo>
                    <a:lnTo>
                      <a:pt x="276156" y="510412"/>
                    </a:lnTo>
                    <a:lnTo>
                      <a:pt x="276156" y="472446"/>
                    </a:lnTo>
                    <a:lnTo>
                      <a:pt x="314120" y="472446"/>
                    </a:lnTo>
                    <a:close/>
                    <a:moveTo>
                      <a:pt x="314120" y="511708"/>
                    </a:moveTo>
                    <a:lnTo>
                      <a:pt x="314120" y="549671"/>
                    </a:lnTo>
                    <a:lnTo>
                      <a:pt x="276156" y="549671"/>
                    </a:lnTo>
                    <a:lnTo>
                      <a:pt x="276156" y="511708"/>
                    </a:lnTo>
                    <a:lnTo>
                      <a:pt x="314120" y="511708"/>
                    </a:lnTo>
                    <a:close/>
                    <a:moveTo>
                      <a:pt x="314120" y="550970"/>
                    </a:moveTo>
                    <a:lnTo>
                      <a:pt x="314120" y="588933"/>
                    </a:lnTo>
                    <a:lnTo>
                      <a:pt x="276156" y="588933"/>
                    </a:lnTo>
                    <a:lnTo>
                      <a:pt x="276156" y="550970"/>
                    </a:lnTo>
                    <a:lnTo>
                      <a:pt x="314120" y="550970"/>
                    </a:lnTo>
                    <a:close/>
                    <a:moveTo>
                      <a:pt x="314120" y="590232"/>
                    </a:moveTo>
                    <a:lnTo>
                      <a:pt x="314120" y="628193"/>
                    </a:lnTo>
                    <a:lnTo>
                      <a:pt x="276156" y="628193"/>
                    </a:lnTo>
                    <a:lnTo>
                      <a:pt x="276156" y="590232"/>
                    </a:lnTo>
                    <a:lnTo>
                      <a:pt x="314120" y="590232"/>
                    </a:lnTo>
                    <a:close/>
                    <a:moveTo>
                      <a:pt x="314120" y="629491"/>
                    </a:moveTo>
                    <a:lnTo>
                      <a:pt x="314120" y="667455"/>
                    </a:lnTo>
                    <a:lnTo>
                      <a:pt x="276156" y="667455"/>
                    </a:lnTo>
                    <a:lnTo>
                      <a:pt x="276156" y="629491"/>
                    </a:lnTo>
                    <a:lnTo>
                      <a:pt x="314120" y="629491"/>
                    </a:lnTo>
                    <a:close/>
                    <a:moveTo>
                      <a:pt x="314120" y="668756"/>
                    </a:moveTo>
                    <a:lnTo>
                      <a:pt x="314120" y="706720"/>
                    </a:lnTo>
                    <a:lnTo>
                      <a:pt x="276156" y="706720"/>
                    </a:lnTo>
                    <a:lnTo>
                      <a:pt x="276156" y="668756"/>
                    </a:lnTo>
                    <a:lnTo>
                      <a:pt x="314120" y="668756"/>
                    </a:lnTo>
                    <a:close/>
                    <a:moveTo>
                      <a:pt x="314120" y="708018"/>
                    </a:moveTo>
                    <a:lnTo>
                      <a:pt x="314120" y="745982"/>
                    </a:lnTo>
                    <a:lnTo>
                      <a:pt x="276156" y="745982"/>
                    </a:lnTo>
                    <a:lnTo>
                      <a:pt x="276156" y="708018"/>
                    </a:lnTo>
                    <a:lnTo>
                      <a:pt x="314120" y="708018"/>
                    </a:lnTo>
                    <a:close/>
                    <a:moveTo>
                      <a:pt x="315418" y="708018"/>
                    </a:moveTo>
                    <a:lnTo>
                      <a:pt x="353382" y="708018"/>
                    </a:lnTo>
                    <a:lnTo>
                      <a:pt x="353382" y="745982"/>
                    </a:lnTo>
                    <a:lnTo>
                      <a:pt x="315418" y="745982"/>
                    </a:lnTo>
                    <a:lnTo>
                      <a:pt x="315418" y="708018"/>
                    </a:lnTo>
                    <a:close/>
                    <a:moveTo>
                      <a:pt x="354680" y="708018"/>
                    </a:moveTo>
                    <a:lnTo>
                      <a:pt x="392644" y="708018"/>
                    </a:lnTo>
                    <a:lnTo>
                      <a:pt x="392644" y="745982"/>
                    </a:lnTo>
                    <a:lnTo>
                      <a:pt x="354680" y="745982"/>
                    </a:lnTo>
                    <a:lnTo>
                      <a:pt x="354680" y="708018"/>
                    </a:lnTo>
                    <a:close/>
                    <a:moveTo>
                      <a:pt x="354680" y="706720"/>
                    </a:moveTo>
                    <a:lnTo>
                      <a:pt x="354680" y="668756"/>
                    </a:lnTo>
                    <a:lnTo>
                      <a:pt x="392644" y="668756"/>
                    </a:lnTo>
                    <a:lnTo>
                      <a:pt x="392644" y="706720"/>
                    </a:lnTo>
                    <a:lnTo>
                      <a:pt x="354680" y="706720"/>
                    </a:lnTo>
                    <a:close/>
                    <a:moveTo>
                      <a:pt x="393942" y="668756"/>
                    </a:moveTo>
                    <a:lnTo>
                      <a:pt x="431906" y="668756"/>
                    </a:lnTo>
                    <a:lnTo>
                      <a:pt x="431906" y="706720"/>
                    </a:lnTo>
                    <a:lnTo>
                      <a:pt x="393942" y="706720"/>
                    </a:lnTo>
                    <a:lnTo>
                      <a:pt x="393942" y="668756"/>
                    </a:lnTo>
                    <a:close/>
                    <a:moveTo>
                      <a:pt x="433207" y="668756"/>
                    </a:moveTo>
                    <a:lnTo>
                      <a:pt x="471168" y="668756"/>
                    </a:lnTo>
                    <a:lnTo>
                      <a:pt x="471168" y="706720"/>
                    </a:lnTo>
                    <a:lnTo>
                      <a:pt x="433207" y="706720"/>
                    </a:lnTo>
                    <a:lnTo>
                      <a:pt x="433207" y="668756"/>
                    </a:lnTo>
                    <a:close/>
                    <a:moveTo>
                      <a:pt x="472467" y="668756"/>
                    </a:moveTo>
                    <a:lnTo>
                      <a:pt x="510430" y="668756"/>
                    </a:lnTo>
                    <a:lnTo>
                      <a:pt x="510430" y="706720"/>
                    </a:lnTo>
                    <a:lnTo>
                      <a:pt x="472467" y="706720"/>
                    </a:lnTo>
                    <a:lnTo>
                      <a:pt x="472467" y="668756"/>
                    </a:lnTo>
                    <a:close/>
                    <a:moveTo>
                      <a:pt x="472467" y="667458"/>
                    </a:moveTo>
                    <a:lnTo>
                      <a:pt x="472467" y="629494"/>
                    </a:lnTo>
                    <a:lnTo>
                      <a:pt x="510430" y="629494"/>
                    </a:lnTo>
                    <a:lnTo>
                      <a:pt x="510430" y="667458"/>
                    </a:lnTo>
                    <a:lnTo>
                      <a:pt x="472467" y="667458"/>
                    </a:lnTo>
                    <a:close/>
                    <a:moveTo>
                      <a:pt x="472467" y="628193"/>
                    </a:moveTo>
                    <a:lnTo>
                      <a:pt x="472467" y="590232"/>
                    </a:lnTo>
                    <a:lnTo>
                      <a:pt x="510430" y="590232"/>
                    </a:lnTo>
                    <a:lnTo>
                      <a:pt x="510430" y="628193"/>
                    </a:lnTo>
                    <a:lnTo>
                      <a:pt x="472467" y="628193"/>
                    </a:lnTo>
                    <a:close/>
                    <a:moveTo>
                      <a:pt x="472467" y="588933"/>
                    </a:moveTo>
                    <a:lnTo>
                      <a:pt x="472467" y="550970"/>
                    </a:lnTo>
                    <a:lnTo>
                      <a:pt x="510430" y="550970"/>
                    </a:lnTo>
                    <a:lnTo>
                      <a:pt x="510430" y="588933"/>
                    </a:lnTo>
                    <a:lnTo>
                      <a:pt x="472467" y="588933"/>
                    </a:lnTo>
                    <a:close/>
                    <a:moveTo>
                      <a:pt x="472467" y="549671"/>
                    </a:moveTo>
                    <a:lnTo>
                      <a:pt x="472467" y="511708"/>
                    </a:lnTo>
                    <a:lnTo>
                      <a:pt x="510430" y="511708"/>
                    </a:lnTo>
                    <a:lnTo>
                      <a:pt x="510430" y="549671"/>
                    </a:lnTo>
                    <a:lnTo>
                      <a:pt x="472467" y="549671"/>
                    </a:lnTo>
                    <a:close/>
                    <a:moveTo>
                      <a:pt x="472467" y="510409"/>
                    </a:moveTo>
                    <a:lnTo>
                      <a:pt x="472467" y="472443"/>
                    </a:lnTo>
                    <a:lnTo>
                      <a:pt x="510430" y="472443"/>
                    </a:lnTo>
                    <a:lnTo>
                      <a:pt x="510430" y="510409"/>
                    </a:lnTo>
                    <a:lnTo>
                      <a:pt x="472467" y="510409"/>
                    </a:lnTo>
                    <a:close/>
                    <a:moveTo>
                      <a:pt x="472467" y="471147"/>
                    </a:moveTo>
                    <a:lnTo>
                      <a:pt x="472467" y="433184"/>
                    </a:lnTo>
                    <a:lnTo>
                      <a:pt x="510430" y="433184"/>
                    </a:lnTo>
                    <a:lnTo>
                      <a:pt x="510430" y="471147"/>
                    </a:lnTo>
                    <a:lnTo>
                      <a:pt x="472467" y="471147"/>
                    </a:lnTo>
                    <a:close/>
                    <a:moveTo>
                      <a:pt x="472467" y="431883"/>
                    </a:moveTo>
                    <a:lnTo>
                      <a:pt x="472467" y="393919"/>
                    </a:lnTo>
                    <a:lnTo>
                      <a:pt x="510430" y="393919"/>
                    </a:lnTo>
                    <a:lnTo>
                      <a:pt x="510430" y="431883"/>
                    </a:lnTo>
                    <a:lnTo>
                      <a:pt x="472467" y="431883"/>
                    </a:lnTo>
                    <a:close/>
                    <a:moveTo>
                      <a:pt x="472467" y="392621"/>
                    </a:moveTo>
                    <a:lnTo>
                      <a:pt x="472467" y="354657"/>
                    </a:lnTo>
                    <a:lnTo>
                      <a:pt x="510430" y="354657"/>
                    </a:lnTo>
                    <a:lnTo>
                      <a:pt x="510430" y="392621"/>
                    </a:lnTo>
                    <a:lnTo>
                      <a:pt x="472467" y="392621"/>
                    </a:lnTo>
                    <a:close/>
                    <a:moveTo>
                      <a:pt x="472467" y="353361"/>
                    </a:moveTo>
                    <a:lnTo>
                      <a:pt x="472467" y="315397"/>
                    </a:lnTo>
                    <a:lnTo>
                      <a:pt x="510430" y="315397"/>
                    </a:lnTo>
                    <a:lnTo>
                      <a:pt x="510430" y="353361"/>
                    </a:lnTo>
                    <a:lnTo>
                      <a:pt x="472467" y="353361"/>
                    </a:lnTo>
                    <a:close/>
                    <a:moveTo>
                      <a:pt x="472467" y="314099"/>
                    </a:moveTo>
                    <a:lnTo>
                      <a:pt x="472467" y="276135"/>
                    </a:lnTo>
                    <a:lnTo>
                      <a:pt x="510430" y="276135"/>
                    </a:lnTo>
                    <a:lnTo>
                      <a:pt x="510430" y="314099"/>
                    </a:lnTo>
                    <a:lnTo>
                      <a:pt x="472467" y="314099"/>
                    </a:lnTo>
                    <a:close/>
                    <a:moveTo>
                      <a:pt x="472467" y="274834"/>
                    </a:moveTo>
                    <a:lnTo>
                      <a:pt x="472467" y="236871"/>
                    </a:lnTo>
                    <a:lnTo>
                      <a:pt x="510430" y="236871"/>
                    </a:lnTo>
                    <a:lnTo>
                      <a:pt x="510430" y="274834"/>
                    </a:lnTo>
                    <a:lnTo>
                      <a:pt x="472467" y="274834"/>
                    </a:lnTo>
                    <a:close/>
                    <a:moveTo>
                      <a:pt x="472467" y="235572"/>
                    </a:moveTo>
                    <a:lnTo>
                      <a:pt x="472467" y="197609"/>
                    </a:lnTo>
                    <a:lnTo>
                      <a:pt x="510430" y="197609"/>
                    </a:lnTo>
                    <a:lnTo>
                      <a:pt x="510430" y="235572"/>
                    </a:lnTo>
                    <a:lnTo>
                      <a:pt x="472467" y="235572"/>
                    </a:lnTo>
                    <a:close/>
                    <a:moveTo>
                      <a:pt x="471168" y="235572"/>
                    </a:moveTo>
                    <a:lnTo>
                      <a:pt x="433207" y="235572"/>
                    </a:lnTo>
                    <a:lnTo>
                      <a:pt x="433207" y="197609"/>
                    </a:lnTo>
                    <a:lnTo>
                      <a:pt x="471168" y="197609"/>
                    </a:lnTo>
                    <a:lnTo>
                      <a:pt x="471168" y="235572"/>
                    </a:lnTo>
                    <a:close/>
                    <a:moveTo>
                      <a:pt x="431909" y="235572"/>
                    </a:moveTo>
                    <a:lnTo>
                      <a:pt x="393945" y="235572"/>
                    </a:lnTo>
                    <a:lnTo>
                      <a:pt x="393945" y="197609"/>
                    </a:lnTo>
                    <a:lnTo>
                      <a:pt x="431909" y="197609"/>
                    </a:lnTo>
                    <a:lnTo>
                      <a:pt x="431909" y="235572"/>
                    </a:lnTo>
                    <a:close/>
                    <a:moveTo>
                      <a:pt x="392644" y="235572"/>
                    </a:moveTo>
                    <a:lnTo>
                      <a:pt x="354680" y="235572"/>
                    </a:lnTo>
                    <a:lnTo>
                      <a:pt x="354680" y="197609"/>
                    </a:lnTo>
                    <a:lnTo>
                      <a:pt x="392644" y="197609"/>
                    </a:lnTo>
                    <a:lnTo>
                      <a:pt x="392644" y="235572"/>
                    </a:lnTo>
                    <a:close/>
                    <a:moveTo>
                      <a:pt x="353382" y="235572"/>
                    </a:moveTo>
                    <a:lnTo>
                      <a:pt x="315418" y="235572"/>
                    </a:lnTo>
                    <a:lnTo>
                      <a:pt x="315418" y="197609"/>
                    </a:lnTo>
                    <a:lnTo>
                      <a:pt x="353382" y="197609"/>
                    </a:lnTo>
                    <a:lnTo>
                      <a:pt x="353382" y="235572"/>
                    </a:lnTo>
                    <a:close/>
                    <a:moveTo>
                      <a:pt x="314120" y="235572"/>
                    </a:moveTo>
                    <a:lnTo>
                      <a:pt x="276156" y="235572"/>
                    </a:lnTo>
                    <a:lnTo>
                      <a:pt x="276156" y="197609"/>
                    </a:lnTo>
                    <a:lnTo>
                      <a:pt x="314120" y="197609"/>
                    </a:lnTo>
                    <a:lnTo>
                      <a:pt x="314120" y="235572"/>
                    </a:lnTo>
                    <a:close/>
                    <a:moveTo>
                      <a:pt x="274858" y="235572"/>
                    </a:moveTo>
                    <a:lnTo>
                      <a:pt x="236894" y="235572"/>
                    </a:lnTo>
                    <a:lnTo>
                      <a:pt x="236894" y="197609"/>
                    </a:lnTo>
                    <a:lnTo>
                      <a:pt x="274858" y="197609"/>
                    </a:lnTo>
                    <a:lnTo>
                      <a:pt x="274858" y="235572"/>
                    </a:lnTo>
                    <a:close/>
                    <a:moveTo>
                      <a:pt x="274858" y="236871"/>
                    </a:moveTo>
                    <a:lnTo>
                      <a:pt x="274858" y="274834"/>
                    </a:lnTo>
                    <a:lnTo>
                      <a:pt x="236894" y="274834"/>
                    </a:lnTo>
                    <a:lnTo>
                      <a:pt x="236894" y="236871"/>
                    </a:lnTo>
                    <a:lnTo>
                      <a:pt x="274858" y="236871"/>
                    </a:lnTo>
                    <a:close/>
                    <a:moveTo>
                      <a:pt x="274858" y="276133"/>
                    </a:moveTo>
                    <a:lnTo>
                      <a:pt x="274858" y="314097"/>
                    </a:lnTo>
                    <a:lnTo>
                      <a:pt x="236894" y="314097"/>
                    </a:lnTo>
                    <a:lnTo>
                      <a:pt x="236894" y="276133"/>
                    </a:lnTo>
                    <a:lnTo>
                      <a:pt x="274858" y="276133"/>
                    </a:lnTo>
                    <a:close/>
                    <a:moveTo>
                      <a:pt x="274858" y="315397"/>
                    </a:moveTo>
                    <a:lnTo>
                      <a:pt x="274858" y="353361"/>
                    </a:lnTo>
                    <a:lnTo>
                      <a:pt x="236894" y="353361"/>
                    </a:lnTo>
                    <a:lnTo>
                      <a:pt x="236894" y="315397"/>
                    </a:lnTo>
                    <a:lnTo>
                      <a:pt x="274858" y="315397"/>
                    </a:lnTo>
                    <a:close/>
                    <a:moveTo>
                      <a:pt x="274858" y="354660"/>
                    </a:moveTo>
                    <a:lnTo>
                      <a:pt x="274858" y="392623"/>
                    </a:lnTo>
                    <a:lnTo>
                      <a:pt x="236894" y="392623"/>
                    </a:lnTo>
                    <a:lnTo>
                      <a:pt x="236894" y="354660"/>
                    </a:lnTo>
                    <a:lnTo>
                      <a:pt x="274858" y="354660"/>
                    </a:lnTo>
                    <a:close/>
                    <a:moveTo>
                      <a:pt x="274858" y="393919"/>
                    </a:moveTo>
                    <a:lnTo>
                      <a:pt x="274858" y="431883"/>
                    </a:lnTo>
                    <a:lnTo>
                      <a:pt x="236894" y="431883"/>
                    </a:lnTo>
                    <a:lnTo>
                      <a:pt x="236894" y="393919"/>
                    </a:lnTo>
                    <a:lnTo>
                      <a:pt x="274858" y="393919"/>
                    </a:lnTo>
                    <a:close/>
                    <a:moveTo>
                      <a:pt x="274858" y="433181"/>
                    </a:moveTo>
                    <a:lnTo>
                      <a:pt x="274858" y="471145"/>
                    </a:lnTo>
                    <a:lnTo>
                      <a:pt x="236894" y="471145"/>
                    </a:lnTo>
                    <a:lnTo>
                      <a:pt x="236894" y="433181"/>
                    </a:lnTo>
                    <a:lnTo>
                      <a:pt x="274858" y="433181"/>
                    </a:lnTo>
                    <a:close/>
                    <a:moveTo>
                      <a:pt x="274858" y="472446"/>
                    </a:moveTo>
                    <a:lnTo>
                      <a:pt x="274858" y="510412"/>
                    </a:lnTo>
                    <a:lnTo>
                      <a:pt x="236894" y="510412"/>
                    </a:lnTo>
                    <a:lnTo>
                      <a:pt x="236894" y="472446"/>
                    </a:lnTo>
                    <a:lnTo>
                      <a:pt x="274858" y="472446"/>
                    </a:lnTo>
                    <a:close/>
                    <a:moveTo>
                      <a:pt x="274858" y="511708"/>
                    </a:moveTo>
                    <a:lnTo>
                      <a:pt x="274858" y="549671"/>
                    </a:lnTo>
                    <a:lnTo>
                      <a:pt x="236894" y="549671"/>
                    </a:lnTo>
                    <a:lnTo>
                      <a:pt x="236894" y="511708"/>
                    </a:lnTo>
                    <a:lnTo>
                      <a:pt x="274858" y="511708"/>
                    </a:lnTo>
                    <a:close/>
                    <a:moveTo>
                      <a:pt x="274858" y="550970"/>
                    </a:moveTo>
                    <a:lnTo>
                      <a:pt x="274858" y="588933"/>
                    </a:lnTo>
                    <a:lnTo>
                      <a:pt x="236894" y="588933"/>
                    </a:lnTo>
                    <a:lnTo>
                      <a:pt x="236894" y="550970"/>
                    </a:lnTo>
                    <a:lnTo>
                      <a:pt x="274858" y="550970"/>
                    </a:lnTo>
                    <a:close/>
                    <a:moveTo>
                      <a:pt x="274858" y="590232"/>
                    </a:moveTo>
                    <a:lnTo>
                      <a:pt x="274858" y="628193"/>
                    </a:lnTo>
                    <a:lnTo>
                      <a:pt x="236894" y="628193"/>
                    </a:lnTo>
                    <a:lnTo>
                      <a:pt x="236894" y="590232"/>
                    </a:lnTo>
                    <a:lnTo>
                      <a:pt x="274858" y="590232"/>
                    </a:lnTo>
                    <a:close/>
                    <a:moveTo>
                      <a:pt x="274858" y="629491"/>
                    </a:moveTo>
                    <a:lnTo>
                      <a:pt x="274858" y="667455"/>
                    </a:lnTo>
                    <a:lnTo>
                      <a:pt x="236894" y="667455"/>
                    </a:lnTo>
                    <a:lnTo>
                      <a:pt x="236894" y="629491"/>
                    </a:lnTo>
                    <a:lnTo>
                      <a:pt x="274858" y="629491"/>
                    </a:lnTo>
                    <a:close/>
                    <a:moveTo>
                      <a:pt x="274858" y="668756"/>
                    </a:moveTo>
                    <a:lnTo>
                      <a:pt x="274858" y="706720"/>
                    </a:lnTo>
                    <a:lnTo>
                      <a:pt x="236894" y="706720"/>
                    </a:lnTo>
                    <a:lnTo>
                      <a:pt x="236894" y="668756"/>
                    </a:lnTo>
                    <a:lnTo>
                      <a:pt x="274858" y="668756"/>
                    </a:lnTo>
                    <a:close/>
                    <a:moveTo>
                      <a:pt x="274858" y="708018"/>
                    </a:moveTo>
                    <a:lnTo>
                      <a:pt x="274858" y="745982"/>
                    </a:lnTo>
                    <a:lnTo>
                      <a:pt x="236894" y="745982"/>
                    </a:lnTo>
                    <a:lnTo>
                      <a:pt x="236894" y="708018"/>
                    </a:lnTo>
                    <a:lnTo>
                      <a:pt x="274858" y="708018"/>
                    </a:lnTo>
                    <a:close/>
                    <a:moveTo>
                      <a:pt x="274858" y="747280"/>
                    </a:moveTo>
                    <a:lnTo>
                      <a:pt x="274858" y="785244"/>
                    </a:lnTo>
                    <a:lnTo>
                      <a:pt x="236894" y="785244"/>
                    </a:lnTo>
                    <a:lnTo>
                      <a:pt x="236894" y="747280"/>
                    </a:lnTo>
                    <a:lnTo>
                      <a:pt x="274858" y="747280"/>
                    </a:lnTo>
                    <a:close/>
                    <a:moveTo>
                      <a:pt x="276156" y="747280"/>
                    </a:moveTo>
                    <a:lnTo>
                      <a:pt x="314120" y="747280"/>
                    </a:lnTo>
                    <a:lnTo>
                      <a:pt x="314120" y="785244"/>
                    </a:lnTo>
                    <a:lnTo>
                      <a:pt x="276156" y="785244"/>
                    </a:lnTo>
                    <a:lnTo>
                      <a:pt x="276156" y="747280"/>
                    </a:lnTo>
                    <a:close/>
                    <a:moveTo>
                      <a:pt x="315418" y="747280"/>
                    </a:moveTo>
                    <a:lnTo>
                      <a:pt x="353382" y="747280"/>
                    </a:lnTo>
                    <a:lnTo>
                      <a:pt x="353382" y="785244"/>
                    </a:lnTo>
                    <a:lnTo>
                      <a:pt x="315418" y="785244"/>
                    </a:lnTo>
                    <a:lnTo>
                      <a:pt x="315418" y="747280"/>
                    </a:lnTo>
                    <a:close/>
                    <a:moveTo>
                      <a:pt x="354680" y="747280"/>
                    </a:moveTo>
                    <a:lnTo>
                      <a:pt x="392644" y="747280"/>
                    </a:lnTo>
                    <a:lnTo>
                      <a:pt x="392644" y="785244"/>
                    </a:lnTo>
                    <a:lnTo>
                      <a:pt x="354680" y="785244"/>
                    </a:lnTo>
                    <a:lnTo>
                      <a:pt x="354680" y="747280"/>
                    </a:lnTo>
                    <a:close/>
                    <a:moveTo>
                      <a:pt x="393942" y="747280"/>
                    </a:moveTo>
                    <a:lnTo>
                      <a:pt x="431906" y="747280"/>
                    </a:lnTo>
                    <a:lnTo>
                      <a:pt x="431906" y="785244"/>
                    </a:lnTo>
                    <a:lnTo>
                      <a:pt x="393942" y="785244"/>
                    </a:lnTo>
                    <a:lnTo>
                      <a:pt x="393942" y="747280"/>
                    </a:lnTo>
                    <a:close/>
                    <a:moveTo>
                      <a:pt x="393942" y="745982"/>
                    </a:moveTo>
                    <a:lnTo>
                      <a:pt x="393942" y="708018"/>
                    </a:lnTo>
                    <a:lnTo>
                      <a:pt x="431906" y="708018"/>
                    </a:lnTo>
                    <a:lnTo>
                      <a:pt x="431906" y="745982"/>
                    </a:lnTo>
                    <a:lnTo>
                      <a:pt x="393942" y="745982"/>
                    </a:lnTo>
                    <a:close/>
                    <a:moveTo>
                      <a:pt x="433207" y="708018"/>
                    </a:moveTo>
                    <a:lnTo>
                      <a:pt x="471168" y="708018"/>
                    </a:lnTo>
                    <a:lnTo>
                      <a:pt x="471168" y="745982"/>
                    </a:lnTo>
                    <a:lnTo>
                      <a:pt x="433207" y="745982"/>
                    </a:lnTo>
                    <a:lnTo>
                      <a:pt x="433207" y="708018"/>
                    </a:lnTo>
                    <a:close/>
                    <a:moveTo>
                      <a:pt x="472467" y="708018"/>
                    </a:moveTo>
                    <a:lnTo>
                      <a:pt x="510430" y="708018"/>
                    </a:lnTo>
                    <a:lnTo>
                      <a:pt x="510430" y="745982"/>
                    </a:lnTo>
                    <a:lnTo>
                      <a:pt x="472467" y="745982"/>
                    </a:lnTo>
                    <a:lnTo>
                      <a:pt x="472467" y="708018"/>
                    </a:lnTo>
                    <a:close/>
                    <a:moveTo>
                      <a:pt x="511729" y="708018"/>
                    </a:moveTo>
                    <a:lnTo>
                      <a:pt x="549692" y="708018"/>
                    </a:lnTo>
                    <a:lnTo>
                      <a:pt x="549692" y="745982"/>
                    </a:lnTo>
                    <a:lnTo>
                      <a:pt x="511729" y="745982"/>
                    </a:lnTo>
                    <a:lnTo>
                      <a:pt x="511729" y="708018"/>
                    </a:lnTo>
                    <a:close/>
                    <a:moveTo>
                      <a:pt x="511729" y="706720"/>
                    </a:moveTo>
                    <a:lnTo>
                      <a:pt x="511729" y="668756"/>
                    </a:lnTo>
                    <a:lnTo>
                      <a:pt x="549692" y="668756"/>
                    </a:lnTo>
                    <a:lnTo>
                      <a:pt x="549692" y="706720"/>
                    </a:lnTo>
                    <a:lnTo>
                      <a:pt x="511729" y="706720"/>
                    </a:lnTo>
                    <a:close/>
                    <a:moveTo>
                      <a:pt x="511729" y="667458"/>
                    </a:moveTo>
                    <a:lnTo>
                      <a:pt x="511729" y="629494"/>
                    </a:lnTo>
                    <a:lnTo>
                      <a:pt x="549692" y="629494"/>
                    </a:lnTo>
                    <a:lnTo>
                      <a:pt x="549692" y="667458"/>
                    </a:lnTo>
                    <a:lnTo>
                      <a:pt x="511729" y="667458"/>
                    </a:lnTo>
                    <a:close/>
                    <a:moveTo>
                      <a:pt x="511729" y="628193"/>
                    </a:moveTo>
                    <a:lnTo>
                      <a:pt x="511729" y="590232"/>
                    </a:lnTo>
                    <a:lnTo>
                      <a:pt x="549692" y="590232"/>
                    </a:lnTo>
                    <a:lnTo>
                      <a:pt x="549692" y="628193"/>
                    </a:lnTo>
                    <a:lnTo>
                      <a:pt x="511729" y="628193"/>
                    </a:lnTo>
                    <a:close/>
                    <a:moveTo>
                      <a:pt x="511729" y="588933"/>
                    </a:moveTo>
                    <a:lnTo>
                      <a:pt x="511729" y="550970"/>
                    </a:lnTo>
                    <a:lnTo>
                      <a:pt x="549692" y="550970"/>
                    </a:lnTo>
                    <a:lnTo>
                      <a:pt x="549692" y="588933"/>
                    </a:lnTo>
                    <a:lnTo>
                      <a:pt x="511729" y="588933"/>
                    </a:lnTo>
                    <a:close/>
                    <a:moveTo>
                      <a:pt x="511729" y="549671"/>
                    </a:moveTo>
                    <a:lnTo>
                      <a:pt x="511729" y="511708"/>
                    </a:lnTo>
                    <a:lnTo>
                      <a:pt x="549692" y="511708"/>
                    </a:lnTo>
                    <a:lnTo>
                      <a:pt x="549692" y="549671"/>
                    </a:lnTo>
                    <a:lnTo>
                      <a:pt x="511729" y="549671"/>
                    </a:lnTo>
                    <a:close/>
                    <a:moveTo>
                      <a:pt x="511729" y="510409"/>
                    </a:moveTo>
                    <a:lnTo>
                      <a:pt x="511729" y="472443"/>
                    </a:lnTo>
                    <a:lnTo>
                      <a:pt x="549692" y="472443"/>
                    </a:lnTo>
                    <a:lnTo>
                      <a:pt x="549692" y="510409"/>
                    </a:lnTo>
                    <a:lnTo>
                      <a:pt x="511729" y="510409"/>
                    </a:lnTo>
                    <a:close/>
                    <a:moveTo>
                      <a:pt x="511729" y="471147"/>
                    </a:moveTo>
                    <a:lnTo>
                      <a:pt x="511729" y="433184"/>
                    </a:lnTo>
                    <a:lnTo>
                      <a:pt x="549692" y="433184"/>
                    </a:lnTo>
                    <a:lnTo>
                      <a:pt x="549692" y="471147"/>
                    </a:lnTo>
                    <a:lnTo>
                      <a:pt x="511729" y="471147"/>
                    </a:lnTo>
                    <a:close/>
                    <a:moveTo>
                      <a:pt x="511729" y="431883"/>
                    </a:moveTo>
                    <a:lnTo>
                      <a:pt x="511729" y="393919"/>
                    </a:lnTo>
                    <a:lnTo>
                      <a:pt x="549692" y="393919"/>
                    </a:lnTo>
                    <a:lnTo>
                      <a:pt x="549692" y="431883"/>
                    </a:lnTo>
                    <a:lnTo>
                      <a:pt x="511729" y="431883"/>
                    </a:lnTo>
                    <a:close/>
                    <a:moveTo>
                      <a:pt x="511729" y="392621"/>
                    </a:moveTo>
                    <a:lnTo>
                      <a:pt x="511729" y="354657"/>
                    </a:lnTo>
                    <a:lnTo>
                      <a:pt x="549692" y="354657"/>
                    </a:lnTo>
                    <a:lnTo>
                      <a:pt x="549692" y="392621"/>
                    </a:lnTo>
                    <a:lnTo>
                      <a:pt x="511729" y="392621"/>
                    </a:lnTo>
                    <a:close/>
                    <a:moveTo>
                      <a:pt x="511729" y="353361"/>
                    </a:moveTo>
                    <a:lnTo>
                      <a:pt x="511729" y="315397"/>
                    </a:lnTo>
                    <a:lnTo>
                      <a:pt x="549692" y="315397"/>
                    </a:lnTo>
                    <a:lnTo>
                      <a:pt x="549692" y="353361"/>
                    </a:lnTo>
                    <a:lnTo>
                      <a:pt x="511729" y="353361"/>
                    </a:lnTo>
                    <a:close/>
                    <a:moveTo>
                      <a:pt x="511729" y="314099"/>
                    </a:moveTo>
                    <a:lnTo>
                      <a:pt x="511729" y="276135"/>
                    </a:lnTo>
                    <a:lnTo>
                      <a:pt x="549692" y="276135"/>
                    </a:lnTo>
                    <a:lnTo>
                      <a:pt x="549692" y="314099"/>
                    </a:lnTo>
                    <a:lnTo>
                      <a:pt x="511729" y="314099"/>
                    </a:lnTo>
                    <a:close/>
                    <a:moveTo>
                      <a:pt x="511729" y="274834"/>
                    </a:moveTo>
                    <a:lnTo>
                      <a:pt x="511729" y="236871"/>
                    </a:lnTo>
                    <a:lnTo>
                      <a:pt x="549692" y="236871"/>
                    </a:lnTo>
                    <a:lnTo>
                      <a:pt x="549692" y="274834"/>
                    </a:lnTo>
                    <a:lnTo>
                      <a:pt x="511729" y="274834"/>
                    </a:lnTo>
                    <a:close/>
                    <a:moveTo>
                      <a:pt x="511729" y="235572"/>
                    </a:moveTo>
                    <a:lnTo>
                      <a:pt x="511729" y="197609"/>
                    </a:lnTo>
                    <a:lnTo>
                      <a:pt x="549692" y="197609"/>
                    </a:lnTo>
                    <a:lnTo>
                      <a:pt x="549692" y="235572"/>
                    </a:lnTo>
                    <a:lnTo>
                      <a:pt x="511729" y="235572"/>
                    </a:lnTo>
                    <a:close/>
                    <a:moveTo>
                      <a:pt x="511729" y="196310"/>
                    </a:moveTo>
                    <a:lnTo>
                      <a:pt x="511729" y="158347"/>
                    </a:lnTo>
                    <a:lnTo>
                      <a:pt x="549692" y="158347"/>
                    </a:lnTo>
                    <a:lnTo>
                      <a:pt x="549692" y="196310"/>
                    </a:lnTo>
                    <a:lnTo>
                      <a:pt x="511729" y="196310"/>
                    </a:lnTo>
                    <a:close/>
                    <a:moveTo>
                      <a:pt x="510430" y="196310"/>
                    </a:moveTo>
                    <a:lnTo>
                      <a:pt x="472467" y="196310"/>
                    </a:lnTo>
                    <a:lnTo>
                      <a:pt x="472467" y="158347"/>
                    </a:lnTo>
                    <a:lnTo>
                      <a:pt x="510430" y="158347"/>
                    </a:lnTo>
                    <a:lnTo>
                      <a:pt x="510430" y="196310"/>
                    </a:lnTo>
                    <a:close/>
                    <a:moveTo>
                      <a:pt x="471168" y="196310"/>
                    </a:moveTo>
                    <a:lnTo>
                      <a:pt x="433207" y="196310"/>
                    </a:lnTo>
                    <a:lnTo>
                      <a:pt x="433207" y="158347"/>
                    </a:lnTo>
                    <a:lnTo>
                      <a:pt x="471168" y="158347"/>
                    </a:lnTo>
                    <a:lnTo>
                      <a:pt x="471168" y="196310"/>
                    </a:lnTo>
                    <a:close/>
                    <a:moveTo>
                      <a:pt x="431909" y="196310"/>
                    </a:moveTo>
                    <a:lnTo>
                      <a:pt x="393945" y="196310"/>
                    </a:lnTo>
                    <a:lnTo>
                      <a:pt x="393945" y="158347"/>
                    </a:lnTo>
                    <a:lnTo>
                      <a:pt x="431909" y="158347"/>
                    </a:lnTo>
                    <a:lnTo>
                      <a:pt x="431909" y="196310"/>
                    </a:lnTo>
                    <a:close/>
                    <a:moveTo>
                      <a:pt x="392644" y="196310"/>
                    </a:moveTo>
                    <a:lnTo>
                      <a:pt x="354680" y="196310"/>
                    </a:lnTo>
                    <a:lnTo>
                      <a:pt x="354680" y="158347"/>
                    </a:lnTo>
                    <a:lnTo>
                      <a:pt x="392644" y="158347"/>
                    </a:lnTo>
                    <a:lnTo>
                      <a:pt x="392644" y="196310"/>
                    </a:lnTo>
                    <a:close/>
                    <a:moveTo>
                      <a:pt x="353382" y="196310"/>
                    </a:moveTo>
                    <a:lnTo>
                      <a:pt x="315418" y="196310"/>
                    </a:lnTo>
                    <a:lnTo>
                      <a:pt x="315418" y="158347"/>
                    </a:lnTo>
                    <a:lnTo>
                      <a:pt x="353382" y="158347"/>
                    </a:lnTo>
                    <a:lnTo>
                      <a:pt x="353382" y="196310"/>
                    </a:lnTo>
                    <a:close/>
                    <a:moveTo>
                      <a:pt x="314120" y="196310"/>
                    </a:moveTo>
                    <a:lnTo>
                      <a:pt x="276156" y="196310"/>
                    </a:lnTo>
                    <a:lnTo>
                      <a:pt x="276156" y="158347"/>
                    </a:lnTo>
                    <a:lnTo>
                      <a:pt x="314120" y="158347"/>
                    </a:lnTo>
                    <a:lnTo>
                      <a:pt x="314120" y="196310"/>
                    </a:lnTo>
                    <a:close/>
                    <a:moveTo>
                      <a:pt x="274858" y="196310"/>
                    </a:moveTo>
                    <a:lnTo>
                      <a:pt x="236894" y="196310"/>
                    </a:lnTo>
                    <a:lnTo>
                      <a:pt x="236894" y="158347"/>
                    </a:lnTo>
                    <a:lnTo>
                      <a:pt x="274858" y="158347"/>
                    </a:lnTo>
                    <a:lnTo>
                      <a:pt x="274858" y="196310"/>
                    </a:lnTo>
                    <a:close/>
                    <a:moveTo>
                      <a:pt x="235596" y="196310"/>
                    </a:moveTo>
                    <a:lnTo>
                      <a:pt x="197632" y="196310"/>
                    </a:lnTo>
                    <a:lnTo>
                      <a:pt x="197632" y="158347"/>
                    </a:lnTo>
                    <a:lnTo>
                      <a:pt x="235596" y="158347"/>
                    </a:lnTo>
                    <a:lnTo>
                      <a:pt x="235596" y="196310"/>
                    </a:lnTo>
                    <a:close/>
                    <a:moveTo>
                      <a:pt x="235596" y="197609"/>
                    </a:moveTo>
                    <a:lnTo>
                      <a:pt x="235596" y="235572"/>
                    </a:lnTo>
                    <a:lnTo>
                      <a:pt x="197632" y="235572"/>
                    </a:lnTo>
                    <a:lnTo>
                      <a:pt x="197632" y="197609"/>
                    </a:lnTo>
                    <a:lnTo>
                      <a:pt x="235596" y="197609"/>
                    </a:lnTo>
                    <a:close/>
                    <a:moveTo>
                      <a:pt x="235596" y="236871"/>
                    </a:moveTo>
                    <a:lnTo>
                      <a:pt x="235596" y="274834"/>
                    </a:lnTo>
                    <a:lnTo>
                      <a:pt x="197632" y="274834"/>
                    </a:lnTo>
                    <a:lnTo>
                      <a:pt x="197632" y="236871"/>
                    </a:lnTo>
                    <a:lnTo>
                      <a:pt x="235596" y="236871"/>
                    </a:lnTo>
                    <a:close/>
                    <a:moveTo>
                      <a:pt x="235596" y="276133"/>
                    </a:moveTo>
                    <a:lnTo>
                      <a:pt x="235596" y="314097"/>
                    </a:lnTo>
                    <a:lnTo>
                      <a:pt x="197632" y="314097"/>
                    </a:lnTo>
                    <a:lnTo>
                      <a:pt x="197632" y="276133"/>
                    </a:lnTo>
                    <a:lnTo>
                      <a:pt x="235596" y="276133"/>
                    </a:lnTo>
                    <a:close/>
                    <a:moveTo>
                      <a:pt x="235596" y="315397"/>
                    </a:moveTo>
                    <a:lnTo>
                      <a:pt x="235596" y="353361"/>
                    </a:lnTo>
                    <a:lnTo>
                      <a:pt x="197632" y="353361"/>
                    </a:lnTo>
                    <a:lnTo>
                      <a:pt x="197632" y="315397"/>
                    </a:lnTo>
                    <a:lnTo>
                      <a:pt x="235596" y="315397"/>
                    </a:lnTo>
                    <a:close/>
                    <a:moveTo>
                      <a:pt x="235596" y="354660"/>
                    </a:moveTo>
                    <a:lnTo>
                      <a:pt x="235596" y="392623"/>
                    </a:lnTo>
                    <a:lnTo>
                      <a:pt x="197632" y="392623"/>
                    </a:lnTo>
                    <a:lnTo>
                      <a:pt x="197632" y="354660"/>
                    </a:lnTo>
                    <a:lnTo>
                      <a:pt x="235596" y="354660"/>
                    </a:lnTo>
                    <a:close/>
                    <a:moveTo>
                      <a:pt x="235596" y="393919"/>
                    </a:moveTo>
                    <a:lnTo>
                      <a:pt x="235596" y="431883"/>
                    </a:lnTo>
                    <a:lnTo>
                      <a:pt x="197632" y="431883"/>
                    </a:lnTo>
                    <a:lnTo>
                      <a:pt x="197632" y="393919"/>
                    </a:lnTo>
                    <a:lnTo>
                      <a:pt x="235596" y="393919"/>
                    </a:lnTo>
                    <a:close/>
                    <a:moveTo>
                      <a:pt x="235596" y="433181"/>
                    </a:moveTo>
                    <a:lnTo>
                      <a:pt x="235596" y="471145"/>
                    </a:lnTo>
                    <a:lnTo>
                      <a:pt x="197632" y="471145"/>
                    </a:lnTo>
                    <a:lnTo>
                      <a:pt x="197632" y="433181"/>
                    </a:lnTo>
                    <a:lnTo>
                      <a:pt x="235596" y="433181"/>
                    </a:lnTo>
                    <a:close/>
                    <a:moveTo>
                      <a:pt x="235596" y="472446"/>
                    </a:moveTo>
                    <a:lnTo>
                      <a:pt x="235596" y="510412"/>
                    </a:lnTo>
                    <a:lnTo>
                      <a:pt x="197632" y="510412"/>
                    </a:lnTo>
                    <a:lnTo>
                      <a:pt x="197632" y="472446"/>
                    </a:lnTo>
                    <a:lnTo>
                      <a:pt x="235596" y="472446"/>
                    </a:lnTo>
                    <a:close/>
                    <a:moveTo>
                      <a:pt x="235596" y="511708"/>
                    </a:moveTo>
                    <a:lnTo>
                      <a:pt x="235596" y="549671"/>
                    </a:lnTo>
                    <a:lnTo>
                      <a:pt x="197632" y="549671"/>
                    </a:lnTo>
                    <a:lnTo>
                      <a:pt x="197632" y="511708"/>
                    </a:lnTo>
                    <a:lnTo>
                      <a:pt x="235596" y="511708"/>
                    </a:lnTo>
                    <a:close/>
                    <a:moveTo>
                      <a:pt x="235596" y="550970"/>
                    </a:moveTo>
                    <a:lnTo>
                      <a:pt x="235596" y="588933"/>
                    </a:lnTo>
                    <a:lnTo>
                      <a:pt x="197632" y="588933"/>
                    </a:lnTo>
                    <a:lnTo>
                      <a:pt x="197632" y="550970"/>
                    </a:lnTo>
                    <a:lnTo>
                      <a:pt x="235596" y="550970"/>
                    </a:lnTo>
                    <a:close/>
                    <a:moveTo>
                      <a:pt x="235596" y="590232"/>
                    </a:moveTo>
                    <a:lnTo>
                      <a:pt x="235596" y="628193"/>
                    </a:lnTo>
                    <a:lnTo>
                      <a:pt x="197632" y="628193"/>
                    </a:lnTo>
                    <a:lnTo>
                      <a:pt x="197632" y="590232"/>
                    </a:lnTo>
                    <a:lnTo>
                      <a:pt x="235596" y="590232"/>
                    </a:lnTo>
                    <a:close/>
                    <a:moveTo>
                      <a:pt x="235596" y="629491"/>
                    </a:moveTo>
                    <a:lnTo>
                      <a:pt x="235596" y="667455"/>
                    </a:lnTo>
                    <a:lnTo>
                      <a:pt x="197632" y="667455"/>
                    </a:lnTo>
                    <a:lnTo>
                      <a:pt x="197632" y="629491"/>
                    </a:lnTo>
                    <a:lnTo>
                      <a:pt x="235596" y="629491"/>
                    </a:lnTo>
                    <a:close/>
                    <a:moveTo>
                      <a:pt x="235596" y="668756"/>
                    </a:moveTo>
                    <a:lnTo>
                      <a:pt x="235596" y="706720"/>
                    </a:lnTo>
                    <a:lnTo>
                      <a:pt x="197632" y="706720"/>
                    </a:lnTo>
                    <a:lnTo>
                      <a:pt x="197632" y="668756"/>
                    </a:lnTo>
                    <a:lnTo>
                      <a:pt x="235596" y="668756"/>
                    </a:lnTo>
                    <a:close/>
                    <a:moveTo>
                      <a:pt x="235596" y="708018"/>
                    </a:moveTo>
                    <a:lnTo>
                      <a:pt x="235596" y="745982"/>
                    </a:lnTo>
                    <a:lnTo>
                      <a:pt x="197632" y="745982"/>
                    </a:lnTo>
                    <a:lnTo>
                      <a:pt x="197632" y="708018"/>
                    </a:lnTo>
                    <a:lnTo>
                      <a:pt x="235596" y="708018"/>
                    </a:lnTo>
                    <a:close/>
                    <a:moveTo>
                      <a:pt x="235596" y="747280"/>
                    </a:moveTo>
                    <a:lnTo>
                      <a:pt x="235596" y="785244"/>
                    </a:lnTo>
                    <a:lnTo>
                      <a:pt x="197632" y="785244"/>
                    </a:lnTo>
                    <a:lnTo>
                      <a:pt x="197632" y="747280"/>
                    </a:lnTo>
                    <a:lnTo>
                      <a:pt x="235596" y="747280"/>
                    </a:lnTo>
                    <a:close/>
                    <a:moveTo>
                      <a:pt x="235596" y="786542"/>
                    </a:moveTo>
                    <a:lnTo>
                      <a:pt x="235596" y="824506"/>
                    </a:lnTo>
                    <a:lnTo>
                      <a:pt x="197632" y="824506"/>
                    </a:lnTo>
                    <a:lnTo>
                      <a:pt x="197632" y="786542"/>
                    </a:lnTo>
                    <a:lnTo>
                      <a:pt x="235596" y="786542"/>
                    </a:lnTo>
                    <a:close/>
                    <a:moveTo>
                      <a:pt x="236894" y="786542"/>
                    </a:moveTo>
                    <a:lnTo>
                      <a:pt x="274858" y="786542"/>
                    </a:lnTo>
                    <a:lnTo>
                      <a:pt x="274858" y="824506"/>
                    </a:lnTo>
                    <a:lnTo>
                      <a:pt x="236894" y="824506"/>
                    </a:lnTo>
                    <a:lnTo>
                      <a:pt x="236894" y="786542"/>
                    </a:lnTo>
                    <a:close/>
                    <a:moveTo>
                      <a:pt x="276156" y="786542"/>
                    </a:moveTo>
                    <a:lnTo>
                      <a:pt x="314120" y="786542"/>
                    </a:lnTo>
                    <a:lnTo>
                      <a:pt x="314120" y="824506"/>
                    </a:lnTo>
                    <a:lnTo>
                      <a:pt x="276156" y="824506"/>
                    </a:lnTo>
                    <a:lnTo>
                      <a:pt x="276156" y="786542"/>
                    </a:lnTo>
                    <a:close/>
                    <a:moveTo>
                      <a:pt x="315418" y="786542"/>
                    </a:moveTo>
                    <a:lnTo>
                      <a:pt x="353382" y="786542"/>
                    </a:lnTo>
                    <a:lnTo>
                      <a:pt x="353382" y="824506"/>
                    </a:lnTo>
                    <a:lnTo>
                      <a:pt x="315418" y="824506"/>
                    </a:lnTo>
                    <a:lnTo>
                      <a:pt x="315418" y="786542"/>
                    </a:lnTo>
                    <a:close/>
                    <a:moveTo>
                      <a:pt x="354680" y="786542"/>
                    </a:moveTo>
                    <a:lnTo>
                      <a:pt x="392644" y="786542"/>
                    </a:lnTo>
                    <a:lnTo>
                      <a:pt x="392644" y="824506"/>
                    </a:lnTo>
                    <a:lnTo>
                      <a:pt x="354680" y="824506"/>
                    </a:lnTo>
                    <a:lnTo>
                      <a:pt x="354680" y="786542"/>
                    </a:lnTo>
                    <a:close/>
                    <a:moveTo>
                      <a:pt x="393942" y="786542"/>
                    </a:moveTo>
                    <a:lnTo>
                      <a:pt x="431906" y="786542"/>
                    </a:lnTo>
                    <a:lnTo>
                      <a:pt x="431906" y="824506"/>
                    </a:lnTo>
                    <a:lnTo>
                      <a:pt x="393942" y="824506"/>
                    </a:lnTo>
                    <a:lnTo>
                      <a:pt x="393942" y="786542"/>
                    </a:lnTo>
                    <a:close/>
                    <a:moveTo>
                      <a:pt x="433207" y="786542"/>
                    </a:moveTo>
                    <a:lnTo>
                      <a:pt x="471168" y="786542"/>
                    </a:lnTo>
                    <a:lnTo>
                      <a:pt x="471168" y="824506"/>
                    </a:lnTo>
                    <a:lnTo>
                      <a:pt x="433207" y="824506"/>
                    </a:lnTo>
                    <a:lnTo>
                      <a:pt x="433207" y="786542"/>
                    </a:lnTo>
                    <a:close/>
                    <a:moveTo>
                      <a:pt x="433207" y="785244"/>
                    </a:moveTo>
                    <a:lnTo>
                      <a:pt x="433207" y="747280"/>
                    </a:lnTo>
                    <a:lnTo>
                      <a:pt x="471168" y="747280"/>
                    </a:lnTo>
                    <a:lnTo>
                      <a:pt x="471168" y="785244"/>
                    </a:lnTo>
                    <a:lnTo>
                      <a:pt x="433207" y="785244"/>
                    </a:lnTo>
                    <a:close/>
                    <a:moveTo>
                      <a:pt x="472467" y="747280"/>
                    </a:moveTo>
                    <a:lnTo>
                      <a:pt x="510430" y="747280"/>
                    </a:lnTo>
                    <a:lnTo>
                      <a:pt x="510430" y="785244"/>
                    </a:lnTo>
                    <a:lnTo>
                      <a:pt x="472467" y="785244"/>
                    </a:lnTo>
                    <a:lnTo>
                      <a:pt x="472467" y="747280"/>
                    </a:lnTo>
                    <a:close/>
                    <a:moveTo>
                      <a:pt x="511729" y="747280"/>
                    </a:moveTo>
                    <a:lnTo>
                      <a:pt x="549692" y="747280"/>
                    </a:lnTo>
                    <a:lnTo>
                      <a:pt x="549692" y="785244"/>
                    </a:lnTo>
                    <a:lnTo>
                      <a:pt x="511729" y="785244"/>
                    </a:lnTo>
                    <a:lnTo>
                      <a:pt x="511729" y="747280"/>
                    </a:lnTo>
                    <a:close/>
                    <a:moveTo>
                      <a:pt x="550991" y="747280"/>
                    </a:moveTo>
                    <a:lnTo>
                      <a:pt x="588954" y="747280"/>
                    </a:lnTo>
                    <a:lnTo>
                      <a:pt x="588954" y="785244"/>
                    </a:lnTo>
                    <a:lnTo>
                      <a:pt x="550991" y="785244"/>
                    </a:lnTo>
                    <a:lnTo>
                      <a:pt x="550991" y="747280"/>
                    </a:lnTo>
                    <a:close/>
                    <a:moveTo>
                      <a:pt x="550991" y="745982"/>
                    </a:moveTo>
                    <a:lnTo>
                      <a:pt x="550991" y="708018"/>
                    </a:lnTo>
                    <a:lnTo>
                      <a:pt x="588954" y="708018"/>
                    </a:lnTo>
                    <a:lnTo>
                      <a:pt x="588954" y="745982"/>
                    </a:lnTo>
                    <a:lnTo>
                      <a:pt x="550991" y="745982"/>
                    </a:lnTo>
                    <a:close/>
                    <a:moveTo>
                      <a:pt x="550991" y="706720"/>
                    </a:moveTo>
                    <a:lnTo>
                      <a:pt x="550991" y="668756"/>
                    </a:lnTo>
                    <a:lnTo>
                      <a:pt x="588954" y="668756"/>
                    </a:lnTo>
                    <a:lnTo>
                      <a:pt x="588954" y="706720"/>
                    </a:lnTo>
                    <a:lnTo>
                      <a:pt x="550991" y="706720"/>
                    </a:lnTo>
                    <a:close/>
                    <a:moveTo>
                      <a:pt x="550991" y="667458"/>
                    </a:moveTo>
                    <a:lnTo>
                      <a:pt x="550991" y="629494"/>
                    </a:lnTo>
                    <a:lnTo>
                      <a:pt x="588954" y="629494"/>
                    </a:lnTo>
                    <a:lnTo>
                      <a:pt x="588954" y="667458"/>
                    </a:lnTo>
                    <a:lnTo>
                      <a:pt x="550991" y="667458"/>
                    </a:lnTo>
                    <a:close/>
                    <a:moveTo>
                      <a:pt x="550991" y="628193"/>
                    </a:moveTo>
                    <a:lnTo>
                      <a:pt x="550991" y="590232"/>
                    </a:lnTo>
                    <a:lnTo>
                      <a:pt x="588954" y="590232"/>
                    </a:lnTo>
                    <a:lnTo>
                      <a:pt x="588954" y="628193"/>
                    </a:lnTo>
                    <a:lnTo>
                      <a:pt x="550991" y="628193"/>
                    </a:lnTo>
                    <a:close/>
                    <a:moveTo>
                      <a:pt x="550991" y="588933"/>
                    </a:moveTo>
                    <a:lnTo>
                      <a:pt x="550991" y="550970"/>
                    </a:lnTo>
                    <a:lnTo>
                      <a:pt x="588954" y="550970"/>
                    </a:lnTo>
                    <a:lnTo>
                      <a:pt x="588954" y="588933"/>
                    </a:lnTo>
                    <a:lnTo>
                      <a:pt x="550991" y="588933"/>
                    </a:lnTo>
                    <a:close/>
                    <a:moveTo>
                      <a:pt x="550991" y="549671"/>
                    </a:moveTo>
                    <a:lnTo>
                      <a:pt x="550991" y="511708"/>
                    </a:lnTo>
                    <a:lnTo>
                      <a:pt x="588954" y="511708"/>
                    </a:lnTo>
                    <a:lnTo>
                      <a:pt x="588954" y="549671"/>
                    </a:lnTo>
                    <a:lnTo>
                      <a:pt x="550991" y="549671"/>
                    </a:lnTo>
                    <a:close/>
                    <a:moveTo>
                      <a:pt x="550991" y="510409"/>
                    </a:moveTo>
                    <a:lnTo>
                      <a:pt x="550991" y="472443"/>
                    </a:lnTo>
                    <a:lnTo>
                      <a:pt x="588954" y="472443"/>
                    </a:lnTo>
                    <a:lnTo>
                      <a:pt x="588954" y="510409"/>
                    </a:lnTo>
                    <a:lnTo>
                      <a:pt x="550991" y="510409"/>
                    </a:lnTo>
                    <a:close/>
                    <a:moveTo>
                      <a:pt x="550991" y="471147"/>
                    </a:moveTo>
                    <a:lnTo>
                      <a:pt x="550991" y="433184"/>
                    </a:lnTo>
                    <a:lnTo>
                      <a:pt x="588954" y="433184"/>
                    </a:lnTo>
                    <a:lnTo>
                      <a:pt x="588954" y="471147"/>
                    </a:lnTo>
                    <a:lnTo>
                      <a:pt x="550991" y="471147"/>
                    </a:lnTo>
                    <a:close/>
                    <a:moveTo>
                      <a:pt x="550991" y="431883"/>
                    </a:moveTo>
                    <a:lnTo>
                      <a:pt x="550991" y="393919"/>
                    </a:lnTo>
                    <a:lnTo>
                      <a:pt x="588954" y="393919"/>
                    </a:lnTo>
                    <a:lnTo>
                      <a:pt x="588954" y="431883"/>
                    </a:lnTo>
                    <a:lnTo>
                      <a:pt x="550991" y="431883"/>
                    </a:lnTo>
                    <a:close/>
                    <a:moveTo>
                      <a:pt x="550991" y="392621"/>
                    </a:moveTo>
                    <a:lnTo>
                      <a:pt x="550991" y="354657"/>
                    </a:lnTo>
                    <a:lnTo>
                      <a:pt x="588954" y="354657"/>
                    </a:lnTo>
                    <a:lnTo>
                      <a:pt x="588954" y="392621"/>
                    </a:lnTo>
                    <a:lnTo>
                      <a:pt x="550991" y="392621"/>
                    </a:lnTo>
                    <a:close/>
                    <a:moveTo>
                      <a:pt x="550991" y="353361"/>
                    </a:moveTo>
                    <a:lnTo>
                      <a:pt x="550991" y="315397"/>
                    </a:lnTo>
                    <a:lnTo>
                      <a:pt x="588954" y="315397"/>
                    </a:lnTo>
                    <a:lnTo>
                      <a:pt x="588954" y="353361"/>
                    </a:lnTo>
                    <a:lnTo>
                      <a:pt x="550991" y="353361"/>
                    </a:lnTo>
                    <a:close/>
                    <a:moveTo>
                      <a:pt x="550991" y="314099"/>
                    </a:moveTo>
                    <a:lnTo>
                      <a:pt x="550991" y="276135"/>
                    </a:lnTo>
                    <a:lnTo>
                      <a:pt x="588954" y="276135"/>
                    </a:lnTo>
                    <a:lnTo>
                      <a:pt x="588954" y="314099"/>
                    </a:lnTo>
                    <a:lnTo>
                      <a:pt x="550991" y="314099"/>
                    </a:lnTo>
                    <a:close/>
                    <a:moveTo>
                      <a:pt x="550991" y="274834"/>
                    </a:moveTo>
                    <a:lnTo>
                      <a:pt x="550991" y="236871"/>
                    </a:lnTo>
                    <a:lnTo>
                      <a:pt x="588954" y="236871"/>
                    </a:lnTo>
                    <a:lnTo>
                      <a:pt x="588954" y="274834"/>
                    </a:lnTo>
                    <a:lnTo>
                      <a:pt x="550991" y="274834"/>
                    </a:lnTo>
                    <a:close/>
                    <a:moveTo>
                      <a:pt x="550991" y="235572"/>
                    </a:moveTo>
                    <a:lnTo>
                      <a:pt x="550991" y="197609"/>
                    </a:lnTo>
                    <a:lnTo>
                      <a:pt x="588954" y="197609"/>
                    </a:lnTo>
                    <a:lnTo>
                      <a:pt x="588954" y="235572"/>
                    </a:lnTo>
                    <a:lnTo>
                      <a:pt x="550991" y="235572"/>
                    </a:lnTo>
                    <a:close/>
                    <a:moveTo>
                      <a:pt x="550991" y="196310"/>
                    </a:moveTo>
                    <a:lnTo>
                      <a:pt x="550991" y="158347"/>
                    </a:lnTo>
                    <a:lnTo>
                      <a:pt x="588954" y="158347"/>
                    </a:lnTo>
                    <a:lnTo>
                      <a:pt x="588954" y="196310"/>
                    </a:lnTo>
                    <a:lnTo>
                      <a:pt x="550991" y="196310"/>
                    </a:lnTo>
                    <a:close/>
                    <a:moveTo>
                      <a:pt x="550991" y="157048"/>
                    </a:moveTo>
                    <a:lnTo>
                      <a:pt x="550991" y="119085"/>
                    </a:lnTo>
                    <a:lnTo>
                      <a:pt x="588954" y="119085"/>
                    </a:lnTo>
                    <a:lnTo>
                      <a:pt x="588954" y="157048"/>
                    </a:lnTo>
                    <a:lnTo>
                      <a:pt x="550991" y="157048"/>
                    </a:lnTo>
                    <a:close/>
                    <a:moveTo>
                      <a:pt x="549692" y="157048"/>
                    </a:moveTo>
                    <a:lnTo>
                      <a:pt x="511729" y="157048"/>
                    </a:lnTo>
                    <a:lnTo>
                      <a:pt x="511729" y="119085"/>
                    </a:lnTo>
                    <a:lnTo>
                      <a:pt x="549692" y="119085"/>
                    </a:lnTo>
                    <a:lnTo>
                      <a:pt x="549692" y="157048"/>
                    </a:lnTo>
                    <a:close/>
                    <a:moveTo>
                      <a:pt x="510430" y="157048"/>
                    </a:moveTo>
                    <a:lnTo>
                      <a:pt x="472467" y="157048"/>
                    </a:lnTo>
                    <a:lnTo>
                      <a:pt x="472467" y="119085"/>
                    </a:lnTo>
                    <a:lnTo>
                      <a:pt x="510430" y="119085"/>
                    </a:lnTo>
                    <a:lnTo>
                      <a:pt x="510430" y="157048"/>
                    </a:lnTo>
                    <a:close/>
                    <a:moveTo>
                      <a:pt x="471168" y="157048"/>
                    </a:moveTo>
                    <a:lnTo>
                      <a:pt x="433207" y="157048"/>
                    </a:lnTo>
                    <a:lnTo>
                      <a:pt x="433207" y="119085"/>
                    </a:lnTo>
                    <a:lnTo>
                      <a:pt x="471168" y="119085"/>
                    </a:lnTo>
                    <a:lnTo>
                      <a:pt x="471168" y="157048"/>
                    </a:lnTo>
                    <a:close/>
                    <a:moveTo>
                      <a:pt x="431909" y="157048"/>
                    </a:moveTo>
                    <a:lnTo>
                      <a:pt x="393945" y="157048"/>
                    </a:lnTo>
                    <a:lnTo>
                      <a:pt x="393945" y="119085"/>
                    </a:lnTo>
                    <a:lnTo>
                      <a:pt x="431909" y="119085"/>
                    </a:lnTo>
                    <a:lnTo>
                      <a:pt x="431909" y="157048"/>
                    </a:lnTo>
                    <a:close/>
                    <a:moveTo>
                      <a:pt x="392644" y="157048"/>
                    </a:moveTo>
                    <a:lnTo>
                      <a:pt x="354680" y="157048"/>
                    </a:lnTo>
                    <a:lnTo>
                      <a:pt x="354680" y="119085"/>
                    </a:lnTo>
                    <a:lnTo>
                      <a:pt x="392644" y="119085"/>
                    </a:lnTo>
                    <a:lnTo>
                      <a:pt x="392644" y="157048"/>
                    </a:lnTo>
                    <a:close/>
                    <a:moveTo>
                      <a:pt x="353382" y="157048"/>
                    </a:moveTo>
                    <a:lnTo>
                      <a:pt x="315418" y="157048"/>
                    </a:lnTo>
                    <a:lnTo>
                      <a:pt x="315418" y="119085"/>
                    </a:lnTo>
                    <a:lnTo>
                      <a:pt x="353382" y="119085"/>
                    </a:lnTo>
                    <a:lnTo>
                      <a:pt x="353382" y="157048"/>
                    </a:lnTo>
                    <a:close/>
                    <a:moveTo>
                      <a:pt x="314120" y="157048"/>
                    </a:moveTo>
                    <a:lnTo>
                      <a:pt x="276156" y="157048"/>
                    </a:lnTo>
                    <a:lnTo>
                      <a:pt x="276156" y="119085"/>
                    </a:lnTo>
                    <a:lnTo>
                      <a:pt x="314120" y="119085"/>
                    </a:lnTo>
                    <a:lnTo>
                      <a:pt x="314120" y="157048"/>
                    </a:lnTo>
                    <a:close/>
                    <a:moveTo>
                      <a:pt x="274858" y="157048"/>
                    </a:moveTo>
                    <a:lnTo>
                      <a:pt x="236894" y="157048"/>
                    </a:lnTo>
                    <a:lnTo>
                      <a:pt x="236894" y="119085"/>
                    </a:lnTo>
                    <a:lnTo>
                      <a:pt x="274858" y="119085"/>
                    </a:lnTo>
                    <a:lnTo>
                      <a:pt x="274858" y="157048"/>
                    </a:lnTo>
                    <a:close/>
                    <a:moveTo>
                      <a:pt x="235596" y="157048"/>
                    </a:moveTo>
                    <a:lnTo>
                      <a:pt x="197632" y="157048"/>
                    </a:lnTo>
                    <a:lnTo>
                      <a:pt x="197632" y="119085"/>
                    </a:lnTo>
                    <a:lnTo>
                      <a:pt x="235596" y="119085"/>
                    </a:lnTo>
                    <a:lnTo>
                      <a:pt x="235596" y="157048"/>
                    </a:lnTo>
                    <a:close/>
                    <a:moveTo>
                      <a:pt x="196334" y="157048"/>
                    </a:moveTo>
                    <a:lnTo>
                      <a:pt x="158370" y="157048"/>
                    </a:lnTo>
                    <a:lnTo>
                      <a:pt x="158370" y="119085"/>
                    </a:lnTo>
                    <a:lnTo>
                      <a:pt x="196334" y="119085"/>
                    </a:lnTo>
                    <a:lnTo>
                      <a:pt x="196334" y="157048"/>
                    </a:lnTo>
                    <a:close/>
                    <a:moveTo>
                      <a:pt x="196334" y="158347"/>
                    </a:moveTo>
                    <a:lnTo>
                      <a:pt x="196334" y="196310"/>
                    </a:lnTo>
                    <a:lnTo>
                      <a:pt x="158370" y="196310"/>
                    </a:lnTo>
                    <a:lnTo>
                      <a:pt x="158370" y="158347"/>
                    </a:lnTo>
                    <a:lnTo>
                      <a:pt x="196334" y="158347"/>
                    </a:lnTo>
                    <a:close/>
                    <a:moveTo>
                      <a:pt x="196334" y="197609"/>
                    </a:moveTo>
                    <a:lnTo>
                      <a:pt x="196334" y="235572"/>
                    </a:lnTo>
                    <a:lnTo>
                      <a:pt x="158370" y="235572"/>
                    </a:lnTo>
                    <a:lnTo>
                      <a:pt x="158370" y="197609"/>
                    </a:lnTo>
                    <a:lnTo>
                      <a:pt x="196334" y="197609"/>
                    </a:lnTo>
                    <a:close/>
                    <a:moveTo>
                      <a:pt x="196334" y="236871"/>
                    </a:moveTo>
                    <a:lnTo>
                      <a:pt x="196334" y="274834"/>
                    </a:lnTo>
                    <a:lnTo>
                      <a:pt x="158370" y="274834"/>
                    </a:lnTo>
                    <a:lnTo>
                      <a:pt x="158370" y="236871"/>
                    </a:lnTo>
                    <a:lnTo>
                      <a:pt x="196334" y="236871"/>
                    </a:lnTo>
                    <a:close/>
                    <a:moveTo>
                      <a:pt x="196334" y="276133"/>
                    </a:moveTo>
                    <a:lnTo>
                      <a:pt x="196334" y="314097"/>
                    </a:lnTo>
                    <a:lnTo>
                      <a:pt x="158370" y="314097"/>
                    </a:lnTo>
                    <a:lnTo>
                      <a:pt x="158370" y="276133"/>
                    </a:lnTo>
                    <a:lnTo>
                      <a:pt x="196334" y="276133"/>
                    </a:lnTo>
                    <a:close/>
                    <a:moveTo>
                      <a:pt x="196334" y="315397"/>
                    </a:moveTo>
                    <a:lnTo>
                      <a:pt x="196334" y="353361"/>
                    </a:lnTo>
                    <a:lnTo>
                      <a:pt x="158370" y="353361"/>
                    </a:lnTo>
                    <a:lnTo>
                      <a:pt x="158370" y="315397"/>
                    </a:lnTo>
                    <a:lnTo>
                      <a:pt x="196334" y="315397"/>
                    </a:lnTo>
                    <a:close/>
                    <a:moveTo>
                      <a:pt x="196334" y="354660"/>
                    </a:moveTo>
                    <a:lnTo>
                      <a:pt x="196334" y="392623"/>
                    </a:lnTo>
                    <a:lnTo>
                      <a:pt x="158370" y="392623"/>
                    </a:lnTo>
                    <a:lnTo>
                      <a:pt x="158370" y="354660"/>
                    </a:lnTo>
                    <a:lnTo>
                      <a:pt x="196334" y="354660"/>
                    </a:lnTo>
                    <a:close/>
                    <a:moveTo>
                      <a:pt x="196334" y="393919"/>
                    </a:moveTo>
                    <a:lnTo>
                      <a:pt x="196334" y="431883"/>
                    </a:lnTo>
                    <a:lnTo>
                      <a:pt x="158370" y="431883"/>
                    </a:lnTo>
                    <a:lnTo>
                      <a:pt x="158370" y="393919"/>
                    </a:lnTo>
                    <a:lnTo>
                      <a:pt x="196334" y="393919"/>
                    </a:lnTo>
                    <a:close/>
                    <a:moveTo>
                      <a:pt x="196334" y="433181"/>
                    </a:moveTo>
                    <a:lnTo>
                      <a:pt x="196334" y="471145"/>
                    </a:lnTo>
                    <a:lnTo>
                      <a:pt x="158370" y="471145"/>
                    </a:lnTo>
                    <a:lnTo>
                      <a:pt x="158370" y="433181"/>
                    </a:lnTo>
                    <a:lnTo>
                      <a:pt x="196334" y="433181"/>
                    </a:lnTo>
                    <a:close/>
                    <a:moveTo>
                      <a:pt x="196334" y="472446"/>
                    </a:moveTo>
                    <a:lnTo>
                      <a:pt x="196334" y="510412"/>
                    </a:lnTo>
                    <a:lnTo>
                      <a:pt x="158370" y="510412"/>
                    </a:lnTo>
                    <a:lnTo>
                      <a:pt x="158370" y="472446"/>
                    </a:lnTo>
                    <a:lnTo>
                      <a:pt x="196334" y="472446"/>
                    </a:lnTo>
                    <a:close/>
                    <a:moveTo>
                      <a:pt x="196334" y="511708"/>
                    </a:moveTo>
                    <a:lnTo>
                      <a:pt x="196334" y="549671"/>
                    </a:lnTo>
                    <a:lnTo>
                      <a:pt x="158370" y="549671"/>
                    </a:lnTo>
                    <a:lnTo>
                      <a:pt x="158370" y="511708"/>
                    </a:lnTo>
                    <a:lnTo>
                      <a:pt x="196334" y="511708"/>
                    </a:lnTo>
                    <a:close/>
                    <a:moveTo>
                      <a:pt x="196334" y="550970"/>
                    </a:moveTo>
                    <a:lnTo>
                      <a:pt x="196334" y="588933"/>
                    </a:lnTo>
                    <a:lnTo>
                      <a:pt x="158370" y="588933"/>
                    </a:lnTo>
                    <a:lnTo>
                      <a:pt x="158370" y="550970"/>
                    </a:lnTo>
                    <a:lnTo>
                      <a:pt x="196334" y="550970"/>
                    </a:lnTo>
                    <a:close/>
                    <a:moveTo>
                      <a:pt x="196334" y="590232"/>
                    </a:moveTo>
                    <a:lnTo>
                      <a:pt x="196334" y="628193"/>
                    </a:lnTo>
                    <a:lnTo>
                      <a:pt x="158370" y="628193"/>
                    </a:lnTo>
                    <a:lnTo>
                      <a:pt x="158370" y="590232"/>
                    </a:lnTo>
                    <a:lnTo>
                      <a:pt x="196334" y="590232"/>
                    </a:lnTo>
                    <a:close/>
                    <a:moveTo>
                      <a:pt x="196334" y="629491"/>
                    </a:moveTo>
                    <a:lnTo>
                      <a:pt x="196334" y="667455"/>
                    </a:lnTo>
                    <a:lnTo>
                      <a:pt x="158370" y="667455"/>
                    </a:lnTo>
                    <a:lnTo>
                      <a:pt x="158370" y="629491"/>
                    </a:lnTo>
                    <a:lnTo>
                      <a:pt x="196334" y="629491"/>
                    </a:lnTo>
                    <a:close/>
                    <a:moveTo>
                      <a:pt x="196334" y="668756"/>
                    </a:moveTo>
                    <a:lnTo>
                      <a:pt x="196334" y="706720"/>
                    </a:lnTo>
                    <a:lnTo>
                      <a:pt x="158370" y="706720"/>
                    </a:lnTo>
                    <a:lnTo>
                      <a:pt x="158370" y="668756"/>
                    </a:lnTo>
                    <a:lnTo>
                      <a:pt x="196334" y="668756"/>
                    </a:lnTo>
                    <a:close/>
                    <a:moveTo>
                      <a:pt x="196334" y="708018"/>
                    </a:moveTo>
                    <a:lnTo>
                      <a:pt x="196334" y="745982"/>
                    </a:lnTo>
                    <a:lnTo>
                      <a:pt x="158370" y="745982"/>
                    </a:lnTo>
                    <a:lnTo>
                      <a:pt x="158370" y="708018"/>
                    </a:lnTo>
                    <a:lnTo>
                      <a:pt x="196334" y="708018"/>
                    </a:lnTo>
                    <a:close/>
                    <a:moveTo>
                      <a:pt x="196334" y="747280"/>
                    </a:moveTo>
                    <a:lnTo>
                      <a:pt x="196334" y="785244"/>
                    </a:lnTo>
                    <a:lnTo>
                      <a:pt x="158370" y="785244"/>
                    </a:lnTo>
                    <a:lnTo>
                      <a:pt x="158370" y="747280"/>
                    </a:lnTo>
                    <a:lnTo>
                      <a:pt x="196334" y="747280"/>
                    </a:lnTo>
                    <a:close/>
                    <a:moveTo>
                      <a:pt x="196334" y="786542"/>
                    </a:moveTo>
                    <a:lnTo>
                      <a:pt x="196334" y="824506"/>
                    </a:lnTo>
                    <a:lnTo>
                      <a:pt x="158370" y="824506"/>
                    </a:lnTo>
                    <a:lnTo>
                      <a:pt x="158370" y="786542"/>
                    </a:lnTo>
                    <a:lnTo>
                      <a:pt x="196334" y="786542"/>
                    </a:lnTo>
                    <a:close/>
                    <a:moveTo>
                      <a:pt x="196334" y="825804"/>
                    </a:moveTo>
                    <a:lnTo>
                      <a:pt x="196334" y="863768"/>
                    </a:lnTo>
                    <a:lnTo>
                      <a:pt x="158370" y="863768"/>
                    </a:lnTo>
                    <a:lnTo>
                      <a:pt x="158370" y="825804"/>
                    </a:lnTo>
                    <a:lnTo>
                      <a:pt x="196334" y="825804"/>
                    </a:lnTo>
                    <a:close/>
                    <a:moveTo>
                      <a:pt x="197632" y="825804"/>
                    </a:moveTo>
                    <a:lnTo>
                      <a:pt x="235596" y="825804"/>
                    </a:lnTo>
                    <a:lnTo>
                      <a:pt x="235596" y="863768"/>
                    </a:lnTo>
                    <a:lnTo>
                      <a:pt x="197632" y="863768"/>
                    </a:lnTo>
                    <a:lnTo>
                      <a:pt x="197632" y="825804"/>
                    </a:lnTo>
                    <a:close/>
                    <a:moveTo>
                      <a:pt x="236894" y="825804"/>
                    </a:moveTo>
                    <a:lnTo>
                      <a:pt x="274858" y="825804"/>
                    </a:lnTo>
                    <a:lnTo>
                      <a:pt x="274858" y="863768"/>
                    </a:lnTo>
                    <a:lnTo>
                      <a:pt x="236894" y="863768"/>
                    </a:lnTo>
                    <a:lnTo>
                      <a:pt x="236894" y="825804"/>
                    </a:lnTo>
                    <a:close/>
                    <a:moveTo>
                      <a:pt x="276156" y="825804"/>
                    </a:moveTo>
                    <a:lnTo>
                      <a:pt x="314120" y="825804"/>
                    </a:lnTo>
                    <a:lnTo>
                      <a:pt x="314120" y="863768"/>
                    </a:lnTo>
                    <a:lnTo>
                      <a:pt x="276156" y="863768"/>
                    </a:lnTo>
                    <a:lnTo>
                      <a:pt x="276156" y="825804"/>
                    </a:lnTo>
                    <a:close/>
                    <a:moveTo>
                      <a:pt x="315418" y="825804"/>
                    </a:moveTo>
                    <a:lnTo>
                      <a:pt x="353382" y="825804"/>
                    </a:lnTo>
                    <a:lnTo>
                      <a:pt x="353382" y="863768"/>
                    </a:lnTo>
                    <a:lnTo>
                      <a:pt x="315418" y="863768"/>
                    </a:lnTo>
                    <a:lnTo>
                      <a:pt x="315418" y="825804"/>
                    </a:lnTo>
                    <a:close/>
                    <a:moveTo>
                      <a:pt x="354680" y="825804"/>
                    </a:moveTo>
                    <a:lnTo>
                      <a:pt x="392644" y="825804"/>
                    </a:lnTo>
                    <a:lnTo>
                      <a:pt x="392644" y="863768"/>
                    </a:lnTo>
                    <a:lnTo>
                      <a:pt x="354680" y="863768"/>
                    </a:lnTo>
                    <a:lnTo>
                      <a:pt x="354680" y="825804"/>
                    </a:lnTo>
                    <a:close/>
                    <a:moveTo>
                      <a:pt x="393942" y="825804"/>
                    </a:moveTo>
                    <a:lnTo>
                      <a:pt x="431906" y="825804"/>
                    </a:lnTo>
                    <a:lnTo>
                      <a:pt x="431906" y="863768"/>
                    </a:lnTo>
                    <a:lnTo>
                      <a:pt x="393942" y="863768"/>
                    </a:lnTo>
                    <a:lnTo>
                      <a:pt x="393942" y="825804"/>
                    </a:lnTo>
                    <a:close/>
                    <a:moveTo>
                      <a:pt x="433207" y="825804"/>
                    </a:moveTo>
                    <a:lnTo>
                      <a:pt x="471168" y="825804"/>
                    </a:lnTo>
                    <a:lnTo>
                      <a:pt x="471168" y="863768"/>
                    </a:lnTo>
                    <a:lnTo>
                      <a:pt x="433207" y="863768"/>
                    </a:lnTo>
                    <a:lnTo>
                      <a:pt x="433207" y="825804"/>
                    </a:lnTo>
                    <a:close/>
                    <a:moveTo>
                      <a:pt x="472467" y="825804"/>
                    </a:moveTo>
                    <a:lnTo>
                      <a:pt x="510430" y="825804"/>
                    </a:lnTo>
                    <a:lnTo>
                      <a:pt x="510430" y="863768"/>
                    </a:lnTo>
                    <a:lnTo>
                      <a:pt x="472467" y="863768"/>
                    </a:lnTo>
                    <a:lnTo>
                      <a:pt x="472467" y="825804"/>
                    </a:lnTo>
                    <a:close/>
                    <a:moveTo>
                      <a:pt x="472467" y="824506"/>
                    </a:moveTo>
                    <a:lnTo>
                      <a:pt x="472467" y="786542"/>
                    </a:lnTo>
                    <a:lnTo>
                      <a:pt x="510430" y="786542"/>
                    </a:lnTo>
                    <a:lnTo>
                      <a:pt x="510430" y="824506"/>
                    </a:lnTo>
                    <a:lnTo>
                      <a:pt x="472467" y="824506"/>
                    </a:lnTo>
                    <a:close/>
                    <a:moveTo>
                      <a:pt x="511729" y="786542"/>
                    </a:moveTo>
                    <a:lnTo>
                      <a:pt x="549692" y="786542"/>
                    </a:lnTo>
                    <a:lnTo>
                      <a:pt x="549692" y="824506"/>
                    </a:lnTo>
                    <a:lnTo>
                      <a:pt x="511729" y="824506"/>
                    </a:lnTo>
                    <a:lnTo>
                      <a:pt x="511729" y="786542"/>
                    </a:lnTo>
                    <a:close/>
                    <a:moveTo>
                      <a:pt x="550991" y="786542"/>
                    </a:moveTo>
                    <a:lnTo>
                      <a:pt x="588954" y="786542"/>
                    </a:lnTo>
                    <a:lnTo>
                      <a:pt x="588954" y="824506"/>
                    </a:lnTo>
                    <a:lnTo>
                      <a:pt x="550991" y="824506"/>
                    </a:lnTo>
                    <a:lnTo>
                      <a:pt x="550991" y="786542"/>
                    </a:lnTo>
                    <a:close/>
                    <a:moveTo>
                      <a:pt x="590253" y="786542"/>
                    </a:moveTo>
                    <a:lnTo>
                      <a:pt x="628216" y="786542"/>
                    </a:lnTo>
                    <a:lnTo>
                      <a:pt x="628216" y="824506"/>
                    </a:lnTo>
                    <a:lnTo>
                      <a:pt x="590253" y="824506"/>
                    </a:lnTo>
                    <a:lnTo>
                      <a:pt x="590253" y="786542"/>
                    </a:lnTo>
                    <a:close/>
                    <a:moveTo>
                      <a:pt x="590253" y="785244"/>
                    </a:moveTo>
                    <a:lnTo>
                      <a:pt x="590253" y="747280"/>
                    </a:lnTo>
                    <a:lnTo>
                      <a:pt x="628216" y="747280"/>
                    </a:lnTo>
                    <a:lnTo>
                      <a:pt x="628216" y="785244"/>
                    </a:lnTo>
                    <a:lnTo>
                      <a:pt x="590253" y="785244"/>
                    </a:lnTo>
                    <a:close/>
                    <a:moveTo>
                      <a:pt x="590253" y="745982"/>
                    </a:moveTo>
                    <a:lnTo>
                      <a:pt x="590253" y="708018"/>
                    </a:lnTo>
                    <a:lnTo>
                      <a:pt x="628216" y="708018"/>
                    </a:lnTo>
                    <a:lnTo>
                      <a:pt x="628216" y="745982"/>
                    </a:lnTo>
                    <a:lnTo>
                      <a:pt x="590253" y="745982"/>
                    </a:lnTo>
                    <a:close/>
                    <a:moveTo>
                      <a:pt x="590253" y="706720"/>
                    </a:moveTo>
                    <a:lnTo>
                      <a:pt x="590253" y="668756"/>
                    </a:lnTo>
                    <a:lnTo>
                      <a:pt x="628216" y="668756"/>
                    </a:lnTo>
                    <a:lnTo>
                      <a:pt x="628216" y="706720"/>
                    </a:lnTo>
                    <a:lnTo>
                      <a:pt x="590253" y="706720"/>
                    </a:lnTo>
                    <a:close/>
                    <a:moveTo>
                      <a:pt x="590253" y="667458"/>
                    </a:moveTo>
                    <a:lnTo>
                      <a:pt x="590253" y="629494"/>
                    </a:lnTo>
                    <a:lnTo>
                      <a:pt x="628216" y="629494"/>
                    </a:lnTo>
                    <a:lnTo>
                      <a:pt x="628216" y="667458"/>
                    </a:lnTo>
                    <a:lnTo>
                      <a:pt x="590253" y="667458"/>
                    </a:lnTo>
                    <a:close/>
                    <a:moveTo>
                      <a:pt x="590253" y="628193"/>
                    </a:moveTo>
                    <a:lnTo>
                      <a:pt x="590253" y="590232"/>
                    </a:lnTo>
                    <a:lnTo>
                      <a:pt x="628216" y="590232"/>
                    </a:lnTo>
                    <a:lnTo>
                      <a:pt x="628216" y="628193"/>
                    </a:lnTo>
                    <a:lnTo>
                      <a:pt x="590253" y="628193"/>
                    </a:lnTo>
                    <a:close/>
                    <a:moveTo>
                      <a:pt x="590253" y="588933"/>
                    </a:moveTo>
                    <a:lnTo>
                      <a:pt x="590253" y="550970"/>
                    </a:lnTo>
                    <a:lnTo>
                      <a:pt x="628216" y="550970"/>
                    </a:lnTo>
                    <a:lnTo>
                      <a:pt x="628216" y="588933"/>
                    </a:lnTo>
                    <a:lnTo>
                      <a:pt x="590253" y="588933"/>
                    </a:lnTo>
                    <a:close/>
                    <a:moveTo>
                      <a:pt x="590253" y="549671"/>
                    </a:moveTo>
                    <a:lnTo>
                      <a:pt x="590253" y="511708"/>
                    </a:lnTo>
                    <a:lnTo>
                      <a:pt x="628216" y="511708"/>
                    </a:lnTo>
                    <a:lnTo>
                      <a:pt x="628216" y="549671"/>
                    </a:lnTo>
                    <a:lnTo>
                      <a:pt x="590253" y="549671"/>
                    </a:lnTo>
                    <a:close/>
                    <a:moveTo>
                      <a:pt x="590253" y="510409"/>
                    </a:moveTo>
                    <a:lnTo>
                      <a:pt x="590253" y="472443"/>
                    </a:lnTo>
                    <a:lnTo>
                      <a:pt x="628216" y="472443"/>
                    </a:lnTo>
                    <a:lnTo>
                      <a:pt x="628216" y="510409"/>
                    </a:lnTo>
                    <a:lnTo>
                      <a:pt x="590253" y="510409"/>
                    </a:lnTo>
                    <a:close/>
                    <a:moveTo>
                      <a:pt x="590253" y="471147"/>
                    </a:moveTo>
                    <a:lnTo>
                      <a:pt x="590253" y="433184"/>
                    </a:lnTo>
                    <a:lnTo>
                      <a:pt x="628216" y="433184"/>
                    </a:lnTo>
                    <a:lnTo>
                      <a:pt x="628216" y="471147"/>
                    </a:lnTo>
                    <a:lnTo>
                      <a:pt x="590253" y="471147"/>
                    </a:lnTo>
                    <a:close/>
                    <a:moveTo>
                      <a:pt x="590253" y="431883"/>
                    </a:moveTo>
                    <a:lnTo>
                      <a:pt x="590253" y="393919"/>
                    </a:lnTo>
                    <a:lnTo>
                      <a:pt x="628216" y="393919"/>
                    </a:lnTo>
                    <a:lnTo>
                      <a:pt x="628216" y="431883"/>
                    </a:lnTo>
                    <a:lnTo>
                      <a:pt x="590253" y="431883"/>
                    </a:lnTo>
                    <a:close/>
                    <a:moveTo>
                      <a:pt x="590253" y="392621"/>
                    </a:moveTo>
                    <a:lnTo>
                      <a:pt x="590253" y="354657"/>
                    </a:lnTo>
                    <a:lnTo>
                      <a:pt x="628216" y="354657"/>
                    </a:lnTo>
                    <a:lnTo>
                      <a:pt x="628216" y="392621"/>
                    </a:lnTo>
                    <a:lnTo>
                      <a:pt x="590253" y="392621"/>
                    </a:lnTo>
                    <a:close/>
                    <a:moveTo>
                      <a:pt x="590253" y="353361"/>
                    </a:moveTo>
                    <a:lnTo>
                      <a:pt x="590253" y="315397"/>
                    </a:lnTo>
                    <a:lnTo>
                      <a:pt x="628216" y="315397"/>
                    </a:lnTo>
                    <a:lnTo>
                      <a:pt x="628216" y="353361"/>
                    </a:lnTo>
                    <a:lnTo>
                      <a:pt x="590253" y="353361"/>
                    </a:lnTo>
                    <a:close/>
                    <a:moveTo>
                      <a:pt x="590253" y="314099"/>
                    </a:moveTo>
                    <a:lnTo>
                      <a:pt x="590253" y="276135"/>
                    </a:lnTo>
                    <a:lnTo>
                      <a:pt x="628216" y="276135"/>
                    </a:lnTo>
                    <a:lnTo>
                      <a:pt x="628216" y="314099"/>
                    </a:lnTo>
                    <a:lnTo>
                      <a:pt x="590253" y="314099"/>
                    </a:lnTo>
                    <a:close/>
                    <a:moveTo>
                      <a:pt x="590253" y="274834"/>
                    </a:moveTo>
                    <a:lnTo>
                      <a:pt x="590253" y="236871"/>
                    </a:lnTo>
                    <a:lnTo>
                      <a:pt x="628216" y="236871"/>
                    </a:lnTo>
                    <a:lnTo>
                      <a:pt x="628216" y="274834"/>
                    </a:lnTo>
                    <a:lnTo>
                      <a:pt x="590253" y="274834"/>
                    </a:lnTo>
                    <a:close/>
                    <a:moveTo>
                      <a:pt x="590253" y="235572"/>
                    </a:moveTo>
                    <a:lnTo>
                      <a:pt x="590253" y="197609"/>
                    </a:lnTo>
                    <a:lnTo>
                      <a:pt x="628216" y="197609"/>
                    </a:lnTo>
                    <a:lnTo>
                      <a:pt x="628216" y="235572"/>
                    </a:lnTo>
                    <a:lnTo>
                      <a:pt x="590253" y="235572"/>
                    </a:lnTo>
                    <a:close/>
                    <a:moveTo>
                      <a:pt x="590253" y="196310"/>
                    </a:moveTo>
                    <a:lnTo>
                      <a:pt x="590253" y="158347"/>
                    </a:lnTo>
                    <a:lnTo>
                      <a:pt x="628216" y="158347"/>
                    </a:lnTo>
                    <a:lnTo>
                      <a:pt x="628216" y="196310"/>
                    </a:lnTo>
                    <a:lnTo>
                      <a:pt x="590253" y="196310"/>
                    </a:lnTo>
                    <a:close/>
                    <a:moveTo>
                      <a:pt x="590253" y="157048"/>
                    </a:moveTo>
                    <a:lnTo>
                      <a:pt x="590253" y="119085"/>
                    </a:lnTo>
                    <a:lnTo>
                      <a:pt x="628216" y="119085"/>
                    </a:lnTo>
                    <a:lnTo>
                      <a:pt x="628216" y="157048"/>
                    </a:lnTo>
                    <a:lnTo>
                      <a:pt x="590253" y="157048"/>
                    </a:lnTo>
                    <a:close/>
                    <a:moveTo>
                      <a:pt x="590253" y="117786"/>
                    </a:moveTo>
                    <a:lnTo>
                      <a:pt x="590253" y="79823"/>
                    </a:lnTo>
                    <a:lnTo>
                      <a:pt x="628216" y="79823"/>
                    </a:lnTo>
                    <a:lnTo>
                      <a:pt x="628216" y="117786"/>
                    </a:lnTo>
                    <a:lnTo>
                      <a:pt x="590253" y="117786"/>
                    </a:lnTo>
                    <a:close/>
                    <a:moveTo>
                      <a:pt x="588954" y="117786"/>
                    </a:moveTo>
                    <a:lnTo>
                      <a:pt x="550991" y="117786"/>
                    </a:lnTo>
                    <a:lnTo>
                      <a:pt x="550991" y="79823"/>
                    </a:lnTo>
                    <a:lnTo>
                      <a:pt x="588954" y="79823"/>
                    </a:lnTo>
                    <a:lnTo>
                      <a:pt x="588954" y="117786"/>
                    </a:lnTo>
                    <a:close/>
                    <a:moveTo>
                      <a:pt x="549692" y="117786"/>
                    </a:moveTo>
                    <a:lnTo>
                      <a:pt x="511729" y="117786"/>
                    </a:lnTo>
                    <a:lnTo>
                      <a:pt x="511729" y="79823"/>
                    </a:lnTo>
                    <a:lnTo>
                      <a:pt x="549692" y="79823"/>
                    </a:lnTo>
                    <a:lnTo>
                      <a:pt x="549692" y="117786"/>
                    </a:lnTo>
                    <a:close/>
                    <a:moveTo>
                      <a:pt x="510430" y="117786"/>
                    </a:moveTo>
                    <a:lnTo>
                      <a:pt x="472467" y="117786"/>
                    </a:lnTo>
                    <a:lnTo>
                      <a:pt x="472467" y="79823"/>
                    </a:lnTo>
                    <a:lnTo>
                      <a:pt x="510430" y="79823"/>
                    </a:lnTo>
                    <a:lnTo>
                      <a:pt x="510430" y="117786"/>
                    </a:lnTo>
                    <a:close/>
                    <a:moveTo>
                      <a:pt x="471168" y="117786"/>
                    </a:moveTo>
                    <a:lnTo>
                      <a:pt x="433207" y="117786"/>
                    </a:lnTo>
                    <a:lnTo>
                      <a:pt x="433207" y="79823"/>
                    </a:lnTo>
                    <a:lnTo>
                      <a:pt x="471168" y="79823"/>
                    </a:lnTo>
                    <a:lnTo>
                      <a:pt x="471168" y="117786"/>
                    </a:lnTo>
                    <a:close/>
                    <a:moveTo>
                      <a:pt x="431909" y="117786"/>
                    </a:moveTo>
                    <a:lnTo>
                      <a:pt x="393945" y="117786"/>
                    </a:lnTo>
                    <a:lnTo>
                      <a:pt x="393945" y="79823"/>
                    </a:lnTo>
                    <a:lnTo>
                      <a:pt x="431909" y="79823"/>
                    </a:lnTo>
                    <a:lnTo>
                      <a:pt x="431909" y="117786"/>
                    </a:lnTo>
                    <a:close/>
                    <a:moveTo>
                      <a:pt x="392644" y="117786"/>
                    </a:moveTo>
                    <a:lnTo>
                      <a:pt x="354680" y="117786"/>
                    </a:lnTo>
                    <a:lnTo>
                      <a:pt x="354680" y="79823"/>
                    </a:lnTo>
                    <a:lnTo>
                      <a:pt x="392644" y="79823"/>
                    </a:lnTo>
                    <a:lnTo>
                      <a:pt x="392644" y="117786"/>
                    </a:lnTo>
                    <a:close/>
                    <a:moveTo>
                      <a:pt x="353382" y="117786"/>
                    </a:moveTo>
                    <a:lnTo>
                      <a:pt x="315418" y="117786"/>
                    </a:lnTo>
                    <a:lnTo>
                      <a:pt x="315418" y="79823"/>
                    </a:lnTo>
                    <a:lnTo>
                      <a:pt x="353382" y="79823"/>
                    </a:lnTo>
                    <a:lnTo>
                      <a:pt x="353382" y="117786"/>
                    </a:lnTo>
                    <a:close/>
                    <a:moveTo>
                      <a:pt x="314120" y="117786"/>
                    </a:moveTo>
                    <a:lnTo>
                      <a:pt x="276156" y="117786"/>
                    </a:lnTo>
                    <a:lnTo>
                      <a:pt x="276156" y="79823"/>
                    </a:lnTo>
                    <a:lnTo>
                      <a:pt x="314120" y="79823"/>
                    </a:lnTo>
                    <a:lnTo>
                      <a:pt x="314120" y="117786"/>
                    </a:lnTo>
                    <a:close/>
                    <a:moveTo>
                      <a:pt x="274858" y="117786"/>
                    </a:moveTo>
                    <a:lnTo>
                      <a:pt x="236894" y="117786"/>
                    </a:lnTo>
                    <a:lnTo>
                      <a:pt x="236894" y="79823"/>
                    </a:lnTo>
                    <a:lnTo>
                      <a:pt x="274858" y="79823"/>
                    </a:lnTo>
                    <a:lnTo>
                      <a:pt x="274858" y="117786"/>
                    </a:lnTo>
                    <a:close/>
                    <a:moveTo>
                      <a:pt x="235596" y="117786"/>
                    </a:moveTo>
                    <a:lnTo>
                      <a:pt x="197632" y="117786"/>
                    </a:lnTo>
                    <a:lnTo>
                      <a:pt x="197632" y="79823"/>
                    </a:lnTo>
                    <a:lnTo>
                      <a:pt x="235596" y="79823"/>
                    </a:lnTo>
                    <a:lnTo>
                      <a:pt x="235596" y="117786"/>
                    </a:lnTo>
                    <a:close/>
                    <a:moveTo>
                      <a:pt x="196334" y="117786"/>
                    </a:moveTo>
                    <a:lnTo>
                      <a:pt x="158370" y="117786"/>
                    </a:lnTo>
                    <a:lnTo>
                      <a:pt x="158370" y="79823"/>
                    </a:lnTo>
                    <a:lnTo>
                      <a:pt x="196334" y="79823"/>
                    </a:lnTo>
                    <a:lnTo>
                      <a:pt x="196334" y="117786"/>
                    </a:lnTo>
                    <a:close/>
                    <a:moveTo>
                      <a:pt x="157072" y="117786"/>
                    </a:moveTo>
                    <a:lnTo>
                      <a:pt x="119108" y="117786"/>
                    </a:lnTo>
                    <a:lnTo>
                      <a:pt x="119108" y="79823"/>
                    </a:lnTo>
                    <a:lnTo>
                      <a:pt x="157072" y="79823"/>
                    </a:lnTo>
                    <a:lnTo>
                      <a:pt x="157072" y="117786"/>
                    </a:lnTo>
                    <a:close/>
                    <a:moveTo>
                      <a:pt x="157072" y="119085"/>
                    </a:moveTo>
                    <a:lnTo>
                      <a:pt x="157072" y="157048"/>
                    </a:lnTo>
                    <a:lnTo>
                      <a:pt x="119108" y="157048"/>
                    </a:lnTo>
                    <a:lnTo>
                      <a:pt x="119108" y="119085"/>
                    </a:lnTo>
                    <a:lnTo>
                      <a:pt x="157072" y="119085"/>
                    </a:lnTo>
                    <a:close/>
                    <a:moveTo>
                      <a:pt x="157072" y="158347"/>
                    </a:moveTo>
                    <a:lnTo>
                      <a:pt x="157072" y="196310"/>
                    </a:lnTo>
                    <a:lnTo>
                      <a:pt x="119108" y="196310"/>
                    </a:lnTo>
                    <a:lnTo>
                      <a:pt x="119108" y="158347"/>
                    </a:lnTo>
                    <a:lnTo>
                      <a:pt x="157072" y="158347"/>
                    </a:lnTo>
                    <a:close/>
                    <a:moveTo>
                      <a:pt x="157072" y="197609"/>
                    </a:moveTo>
                    <a:lnTo>
                      <a:pt x="157072" y="235572"/>
                    </a:lnTo>
                    <a:lnTo>
                      <a:pt x="119108" y="235572"/>
                    </a:lnTo>
                    <a:lnTo>
                      <a:pt x="119108" y="197609"/>
                    </a:lnTo>
                    <a:lnTo>
                      <a:pt x="157072" y="197609"/>
                    </a:lnTo>
                    <a:close/>
                    <a:moveTo>
                      <a:pt x="157072" y="236871"/>
                    </a:moveTo>
                    <a:lnTo>
                      <a:pt x="157072" y="274834"/>
                    </a:lnTo>
                    <a:lnTo>
                      <a:pt x="119108" y="274834"/>
                    </a:lnTo>
                    <a:lnTo>
                      <a:pt x="119108" y="236871"/>
                    </a:lnTo>
                    <a:lnTo>
                      <a:pt x="157072" y="236871"/>
                    </a:lnTo>
                    <a:close/>
                    <a:moveTo>
                      <a:pt x="157072" y="276133"/>
                    </a:moveTo>
                    <a:lnTo>
                      <a:pt x="157072" y="314097"/>
                    </a:lnTo>
                    <a:lnTo>
                      <a:pt x="119108" y="314097"/>
                    </a:lnTo>
                    <a:lnTo>
                      <a:pt x="119108" y="276133"/>
                    </a:lnTo>
                    <a:lnTo>
                      <a:pt x="157072" y="276133"/>
                    </a:lnTo>
                    <a:close/>
                    <a:moveTo>
                      <a:pt x="157072" y="315397"/>
                    </a:moveTo>
                    <a:lnTo>
                      <a:pt x="157072" y="353361"/>
                    </a:lnTo>
                    <a:lnTo>
                      <a:pt x="119108" y="353361"/>
                    </a:lnTo>
                    <a:lnTo>
                      <a:pt x="119108" y="315397"/>
                    </a:lnTo>
                    <a:lnTo>
                      <a:pt x="157072" y="315397"/>
                    </a:lnTo>
                    <a:close/>
                    <a:moveTo>
                      <a:pt x="157072" y="354660"/>
                    </a:moveTo>
                    <a:lnTo>
                      <a:pt x="157072" y="392623"/>
                    </a:lnTo>
                    <a:lnTo>
                      <a:pt x="119108" y="392623"/>
                    </a:lnTo>
                    <a:lnTo>
                      <a:pt x="119108" y="354660"/>
                    </a:lnTo>
                    <a:lnTo>
                      <a:pt x="157072" y="354660"/>
                    </a:lnTo>
                    <a:close/>
                    <a:moveTo>
                      <a:pt x="157072" y="393919"/>
                    </a:moveTo>
                    <a:lnTo>
                      <a:pt x="157072" y="431883"/>
                    </a:lnTo>
                    <a:lnTo>
                      <a:pt x="119108" y="431883"/>
                    </a:lnTo>
                    <a:lnTo>
                      <a:pt x="119108" y="393919"/>
                    </a:lnTo>
                    <a:lnTo>
                      <a:pt x="157072" y="393919"/>
                    </a:lnTo>
                    <a:close/>
                    <a:moveTo>
                      <a:pt x="157072" y="433181"/>
                    </a:moveTo>
                    <a:lnTo>
                      <a:pt x="157072" y="471145"/>
                    </a:lnTo>
                    <a:lnTo>
                      <a:pt x="119108" y="471145"/>
                    </a:lnTo>
                    <a:lnTo>
                      <a:pt x="119108" y="433181"/>
                    </a:lnTo>
                    <a:lnTo>
                      <a:pt x="157072" y="433181"/>
                    </a:lnTo>
                    <a:close/>
                    <a:moveTo>
                      <a:pt x="157072" y="472446"/>
                    </a:moveTo>
                    <a:lnTo>
                      <a:pt x="157072" y="510412"/>
                    </a:lnTo>
                    <a:lnTo>
                      <a:pt x="119108" y="510412"/>
                    </a:lnTo>
                    <a:lnTo>
                      <a:pt x="119108" y="472446"/>
                    </a:lnTo>
                    <a:lnTo>
                      <a:pt x="157072" y="472446"/>
                    </a:lnTo>
                    <a:close/>
                    <a:moveTo>
                      <a:pt x="157072" y="511708"/>
                    </a:moveTo>
                    <a:lnTo>
                      <a:pt x="157072" y="549671"/>
                    </a:lnTo>
                    <a:lnTo>
                      <a:pt x="119108" y="549671"/>
                    </a:lnTo>
                    <a:lnTo>
                      <a:pt x="119108" y="511708"/>
                    </a:lnTo>
                    <a:lnTo>
                      <a:pt x="157072" y="511708"/>
                    </a:lnTo>
                    <a:close/>
                    <a:moveTo>
                      <a:pt x="157072" y="550970"/>
                    </a:moveTo>
                    <a:lnTo>
                      <a:pt x="157072" y="588933"/>
                    </a:lnTo>
                    <a:lnTo>
                      <a:pt x="119108" y="588933"/>
                    </a:lnTo>
                    <a:lnTo>
                      <a:pt x="119108" y="550970"/>
                    </a:lnTo>
                    <a:lnTo>
                      <a:pt x="157072" y="550970"/>
                    </a:lnTo>
                    <a:close/>
                    <a:moveTo>
                      <a:pt x="157072" y="590232"/>
                    </a:moveTo>
                    <a:lnTo>
                      <a:pt x="157072" y="628193"/>
                    </a:lnTo>
                    <a:lnTo>
                      <a:pt x="119108" y="628193"/>
                    </a:lnTo>
                    <a:lnTo>
                      <a:pt x="119108" y="590232"/>
                    </a:lnTo>
                    <a:lnTo>
                      <a:pt x="157072" y="590232"/>
                    </a:lnTo>
                    <a:close/>
                    <a:moveTo>
                      <a:pt x="157072" y="629491"/>
                    </a:moveTo>
                    <a:lnTo>
                      <a:pt x="157072" y="667455"/>
                    </a:lnTo>
                    <a:lnTo>
                      <a:pt x="119108" y="667455"/>
                    </a:lnTo>
                    <a:lnTo>
                      <a:pt x="119108" y="629491"/>
                    </a:lnTo>
                    <a:lnTo>
                      <a:pt x="157072" y="629491"/>
                    </a:lnTo>
                    <a:close/>
                    <a:moveTo>
                      <a:pt x="157072" y="668756"/>
                    </a:moveTo>
                    <a:lnTo>
                      <a:pt x="157072" y="706720"/>
                    </a:lnTo>
                    <a:lnTo>
                      <a:pt x="119108" y="706720"/>
                    </a:lnTo>
                    <a:lnTo>
                      <a:pt x="119108" y="668756"/>
                    </a:lnTo>
                    <a:lnTo>
                      <a:pt x="157072" y="668756"/>
                    </a:lnTo>
                    <a:close/>
                    <a:moveTo>
                      <a:pt x="157072" y="708018"/>
                    </a:moveTo>
                    <a:lnTo>
                      <a:pt x="157072" y="745982"/>
                    </a:lnTo>
                    <a:lnTo>
                      <a:pt x="119108" y="745982"/>
                    </a:lnTo>
                    <a:lnTo>
                      <a:pt x="119108" y="708018"/>
                    </a:lnTo>
                    <a:lnTo>
                      <a:pt x="157072" y="708018"/>
                    </a:lnTo>
                    <a:close/>
                    <a:moveTo>
                      <a:pt x="157072" y="747280"/>
                    </a:moveTo>
                    <a:lnTo>
                      <a:pt x="157072" y="785244"/>
                    </a:lnTo>
                    <a:lnTo>
                      <a:pt x="119108" y="785244"/>
                    </a:lnTo>
                    <a:lnTo>
                      <a:pt x="119108" y="747280"/>
                    </a:lnTo>
                    <a:lnTo>
                      <a:pt x="157072" y="747280"/>
                    </a:lnTo>
                    <a:close/>
                    <a:moveTo>
                      <a:pt x="157072" y="786542"/>
                    </a:moveTo>
                    <a:lnTo>
                      <a:pt x="157072" y="824506"/>
                    </a:lnTo>
                    <a:lnTo>
                      <a:pt x="119108" y="824506"/>
                    </a:lnTo>
                    <a:lnTo>
                      <a:pt x="119108" y="786542"/>
                    </a:lnTo>
                    <a:lnTo>
                      <a:pt x="157072" y="786542"/>
                    </a:lnTo>
                    <a:close/>
                    <a:moveTo>
                      <a:pt x="157072" y="825804"/>
                    </a:moveTo>
                    <a:lnTo>
                      <a:pt x="157072" y="863768"/>
                    </a:lnTo>
                    <a:lnTo>
                      <a:pt x="119108" y="863768"/>
                    </a:lnTo>
                    <a:lnTo>
                      <a:pt x="119108" y="825804"/>
                    </a:lnTo>
                    <a:lnTo>
                      <a:pt x="157072" y="825804"/>
                    </a:lnTo>
                    <a:close/>
                    <a:moveTo>
                      <a:pt x="157072" y="865066"/>
                    </a:moveTo>
                    <a:lnTo>
                      <a:pt x="157072" y="903030"/>
                    </a:lnTo>
                    <a:lnTo>
                      <a:pt x="119108" y="903030"/>
                    </a:lnTo>
                    <a:lnTo>
                      <a:pt x="119108" y="865066"/>
                    </a:lnTo>
                    <a:lnTo>
                      <a:pt x="157072" y="865066"/>
                    </a:lnTo>
                    <a:close/>
                    <a:moveTo>
                      <a:pt x="158370" y="865066"/>
                    </a:moveTo>
                    <a:lnTo>
                      <a:pt x="196334" y="865066"/>
                    </a:lnTo>
                    <a:lnTo>
                      <a:pt x="196334" y="903030"/>
                    </a:lnTo>
                    <a:lnTo>
                      <a:pt x="158370" y="903030"/>
                    </a:lnTo>
                    <a:lnTo>
                      <a:pt x="158370" y="865066"/>
                    </a:lnTo>
                    <a:close/>
                    <a:moveTo>
                      <a:pt x="197632" y="865066"/>
                    </a:moveTo>
                    <a:lnTo>
                      <a:pt x="235596" y="865066"/>
                    </a:lnTo>
                    <a:lnTo>
                      <a:pt x="235596" y="903030"/>
                    </a:lnTo>
                    <a:lnTo>
                      <a:pt x="197632" y="903030"/>
                    </a:lnTo>
                    <a:lnTo>
                      <a:pt x="197632" y="865066"/>
                    </a:lnTo>
                    <a:close/>
                    <a:moveTo>
                      <a:pt x="236894" y="865066"/>
                    </a:moveTo>
                    <a:lnTo>
                      <a:pt x="274858" y="865066"/>
                    </a:lnTo>
                    <a:lnTo>
                      <a:pt x="274858" y="903030"/>
                    </a:lnTo>
                    <a:lnTo>
                      <a:pt x="236894" y="903030"/>
                    </a:lnTo>
                    <a:lnTo>
                      <a:pt x="236894" y="865066"/>
                    </a:lnTo>
                    <a:close/>
                    <a:moveTo>
                      <a:pt x="276156" y="865066"/>
                    </a:moveTo>
                    <a:lnTo>
                      <a:pt x="314120" y="865066"/>
                    </a:lnTo>
                    <a:lnTo>
                      <a:pt x="314120" y="903030"/>
                    </a:lnTo>
                    <a:lnTo>
                      <a:pt x="276156" y="903030"/>
                    </a:lnTo>
                    <a:lnTo>
                      <a:pt x="276156" y="865066"/>
                    </a:lnTo>
                    <a:close/>
                    <a:moveTo>
                      <a:pt x="315418" y="865066"/>
                    </a:moveTo>
                    <a:lnTo>
                      <a:pt x="353382" y="865066"/>
                    </a:lnTo>
                    <a:lnTo>
                      <a:pt x="353382" y="903030"/>
                    </a:lnTo>
                    <a:lnTo>
                      <a:pt x="315418" y="903030"/>
                    </a:lnTo>
                    <a:lnTo>
                      <a:pt x="315418" y="865066"/>
                    </a:lnTo>
                    <a:close/>
                    <a:moveTo>
                      <a:pt x="354680" y="865066"/>
                    </a:moveTo>
                    <a:lnTo>
                      <a:pt x="392644" y="865066"/>
                    </a:lnTo>
                    <a:lnTo>
                      <a:pt x="392644" y="903030"/>
                    </a:lnTo>
                    <a:lnTo>
                      <a:pt x="354680" y="903030"/>
                    </a:lnTo>
                    <a:lnTo>
                      <a:pt x="354680" y="865066"/>
                    </a:lnTo>
                    <a:close/>
                    <a:moveTo>
                      <a:pt x="393942" y="865066"/>
                    </a:moveTo>
                    <a:lnTo>
                      <a:pt x="431906" y="865066"/>
                    </a:lnTo>
                    <a:lnTo>
                      <a:pt x="431906" y="903030"/>
                    </a:lnTo>
                    <a:lnTo>
                      <a:pt x="393942" y="903030"/>
                    </a:lnTo>
                    <a:lnTo>
                      <a:pt x="393942" y="865066"/>
                    </a:lnTo>
                    <a:close/>
                    <a:moveTo>
                      <a:pt x="433207" y="865066"/>
                    </a:moveTo>
                    <a:lnTo>
                      <a:pt x="471168" y="865066"/>
                    </a:lnTo>
                    <a:lnTo>
                      <a:pt x="471168" y="903030"/>
                    </a:lnTo>
                    <a:lnTo>
                      <a:pt x="433207" y="903030"/>
                    </a:lnTo>
                    <a:lnTo>
                      <a:pt x="433207" y="865066"/>
                    </a:lnTo>
                    <a:close/>
                    <a:moveTo>
                      <a:pt x="472467" y="865066"/>
                    </a:moveTo>
                    <a:lnTo>
                      <a:pt x="510430" y="865066"/>
                    </a:lnTo>
                    <a:lnTo>
                      <a:pt x="510430" y="903030"/>
                    </a:lnTo>
                    <a:lnTo>
                      <a:pt x="472467" y="903030"/>
                    </a:lnTo>
                    <a:lnTo>
                      <a:pt x="472467" y="865066"/>
                    </a:lnTo>
                    <a:close/>
                    <a:moveTo>
                      <a:pt x="511729" y="865066"/>
                    </a:moveTo>
                    <a:lnTo>
                      <a:pt x="549692" y="865066"/>
                    </a:lnTo>
                    <a:lnTo>
                      <a:pt x="549692" y="903030"/>
                    </a:lnTo>
                    <a:lnTo>
                      <a:pt x="511729" y="903030"/>
                    </a:lnTo>
                    <a:lnTo>
                      <a:pt x="511729" y="865066"/>
                    </a:lnTo>
                    <a:close/>
                    <a:moveTo>
                      <a:pt x="511729" y="863768"/>
                    </a:moveTo>
                    <a:lnTo>
                      <a:pt x="511729" y="825804"/>
                    </a:lnTo>
                    <a:lnTo>
                      <a:pt x="549692" y="825804"/>
                    </a:lnTo>
                    <a:lnTo>
                      <a:pt x="549692" y="863768"/>
                    </a:lnTo>
                    <a:lnTo>
                      <a:pt x="511729" y="863768"/>
                    </a:lnTo>
                    <a:close/>
                    <a:moveTo>
                      <a:pt x="550991" y="825804"/>
                    </a:moveTo>
                    <a:lnTo>
                      <a:pt x="588954" y="825804"/>
                    </a:lnTo>
                    <a:lnTo>
                      <a:pt x="588954" y="863768"/>
                    </a:lnTo>
                    <a:lnTo>
                      <a:pt x="550991" y="863768"/>
                    </a:lnTo>
                    <a:lnTo>
                      <a:pt x="550991" y="825804"/>
                    </a:lnTo>
                    <a:close/>
                    <a:moveTo>
                      <a:pt x="590253" y="825804"/>
                    </a:moveTo>
                    <a:lnTo>
                      <a:pt x="628216" y="825804"/>
                    </a:lnTo>
                    <a:lnTo>
                      <a:pt x="628216" y="863768"/>
                    </a:lnTo>
                    <a:lnTo>
                      <a:pt x="590253" y="863768"/>
                    </a:lnTo>
                    <a:lnTo>
                      <a:pt x="590253" y="825804"/>
                    </a:lnTo>
                    <a:close/>
                    <a:moveTo>
                      <a:pt x="629515" y="825804"/>
                    </a:moveTo>
                    <a:lnTo>
                      <a:pt x="630213" y="825804"/>
                    </a:lnTo>
                    <a:lnTo>
                      <a:pt x="667481" y="824314"/>
                    </a:lnTo>
                    <a:lnTo>
                      <a:pt x="667481" y="862207"/>
                    </a:lnTo>
                    <a:lnTo>
                      <a:pt x="630195" y="863770"/>
                    </a:lnTo>
                    <a:lnTo>
                      <a:pt x="629517" y="863770"/>
                    </a:lnTo>
                    <a:lnTo>
                      <a:pt x="629517" y="825804"/>
                    </a:lnTo>
                    <a:close/>
                    <a:moveTo>
                      <a:pt x="630187" y="824506"/>
                    </a:moveTo>
                    <a:lnTo>
                      <a:pt x="629515" y="824506"/>
                    </a:lnTo>
                    <a:lnTo>
                      <a:pt x="629515" y="786542"/>
                    </a:lnTo>
                    <a:lnTo>
                      <a:pt x="630208" y="786542"/>
                    </a:lnTo>
                    <a:lnTo>
                      <a:pt x="667481" y="785122"/>
                    </a:lnTo>
                    <a:lnTo>
                      <a:pt x="667481" y="823015"/>
                    </a:lnTo>
                    <a:lnTo>
                      <a:pt x="630187" y="824506"/>
                    </a:lnTo>
                    <a:close/>
                    <a:moveTo>
                      <a:pt x="630182" y="785244"/>
                    </a:moveTo>
                    <a:lnTo>
                      <a:pt x="629515" y="785244"/>
                    </a:lnTo>
                    <a:lnTo>
                      <a:pt x="629515" y="747280"/>
                    </a:lnTo>
                    <a:lnTo>
                      <a:pt x="630200" y="747280"/>
                    </a:lnTo>
                    <a:lnTo>
                      <a:pt x="667478" y="745930"/>
                    </a:lnTo>
                    <a:lnTo>
                      <a:pt x="667478" y="783823"/>
                    </a:lnTo>
                    <a:lnTo>
                      <a:pt x="630182" y="785244"/>
                    </a:lnTo>
                    <a:close/>
                    <a:moveTo>
                      <a:pt x="630177" y="745982"/>
                    </a:moveTo>
                    <a:lnTo>
                      <a:pt x="629515" y="745982"/>
                    </a:lnTo>
                    <a:lnTo>
                      <a:pt x="629515" y="708018"/>
                    </a:lnTo>
                    <a:lnTo>
                      <a:pt x="630198" y="708018"/>
                    </a:lnTo>
                    <a:lnTo>
                      <a:pt x="667478" y="706741"/>
                    </a:lnTo>
                    <a:lnTo>
                      <a:pt x="667478" y="744634"/>
                    </a:lnTo>
                    <a:lnTo>
                      <a:pt x="630177" y="745982"/>
                    </a:lnTo>
                    <a:close/>
                    <a:moveTo>
                      <a:pt x="630174" y="706720"/>
                    </a:moveTo>
                    <a:lnTo>
                      <a:pt x="629515" y="706720"/>
                    </a:lnTo>
                    <a:lnTo>
                      <a:pt x="629515" y="668756"/>
                    </a:lnTo>
                    <a:lnTo>
                      <a:pt x="630190" y="668756"/>
                    </a:lnTo>
                    <a:lnTo>
                      <a:pt x="667478" y="667549"/>
                    </a:lnTo>
                    <a:lnTo>
                      <a:pt x="667478" y="705442"/>
                    </a:lnTo>
                    <a:lnTo>
                      <a:pt x="630174" y="706720"/>
                    </a:lnTo>
                    <a:close/>
                    <a:moveTo>
                      <a:pt x="630169" y="667458"/>
                    </a:moveTo>
                    <a:lnTo>
                      <a:pt x="629515" y="667458"/>
                    </a:lnTo>
                    <a:lnTo>
                      <a:pt x="629515" y="629494"/>
                    </a:lnTo>
                    <a:lnTo>
                      <a:pt x="630185" y="629494"/>
                    </a:lnTo>
                    <a:lnTo>
                      <a:pt x="667478" y="628357"/>
                    </a:lnTo>
                    <a:lnTo>
                      <a:pt x="667478" y="666250"/>
                    </a:lnTo>
                    <a:lnTo>
                      <a:pt x="630169" y="667458"/>
                    </a:lnTo>
                    <a:close/>
                    <a:moveTo>
                      <a:pt x="630164" y="628193"/>
                    </a:moveTo>
                    <a:lnTo>
                      <a:pt x="629515" y="628193"/>
                    </a:lnTo>
                    <a:lnTo>
                      <a:pt x="629515" y="590232"/>
                    </a:lnTo>
                    <a:lnTo>
                      <a:pt x="630177" y="590232"/>
                    </a:lnTo>
                    <a:lnTo>
                      <a:pt x="667478" y="589165"/>
                    </a:lnTo>
                    <a:lnTo>
                      <a:pt x="667478" y="627058"/>
                    </a:lnTo>
                    <a:lnTo>
                      <a:pt x="630164" y="628193"/>
                    </a:lnTo>
                    <a:close/>
                    <a:moveTo>
                      <a:pt x="630159" y="588933"/>
                    </a:moveTo>
                    <a:lnTo>
                      <a:pt x="629515" y="588933"/>
                    </a:lnTo>
                    <a:lnTo>
                      <a:pt x="629515" y="550970"/>
                    </a:lnTo>
                    <a:lnTo>
                      <a:pt x="630172" y="550970"/>
                    </a:lnTo>
                    <a:lnTo>
                      <a:pt x="667478" y="549973"/>
                    </a:lnTo>
                    <a:lnTo>
                      <a:pt x="667478" y="587866"/>
                    </a:lnTo>
                    <a:lnTo>
                      <a:pt x="630159" y="588933"/>
                    </a:lnTo>
                    <a:close/>
                    <a:moveTo>
                      <a:pt x="630153" y="549671"/>
                    </a:moveTo>
                    <a:lnTo>
                      <a:pt x="629515" y="549671"/>
                    </a:lnTo>
                    <a:lnTo>
                      <a:pt x="629515" y="511708"/>
                    </a:lnTo>
                    <a:lnTo>
                      <a:pt x="630166" y="511708"/>
                    </a:lnTo>
                    <a:lnTo>
                      <a:pt x="667478" y="510786"/>
                    </a:lnTo>
                    <a:lnTo>
                      <a:pt x="667478" y="548677"/>
                    </a:lnTo>
                    <a:lnTo>
                      <a:pt x="630153" y="549671"/>
                    </a:lnTo>
                    <a:close/>
                    <a:moveTo>
                      <a:pt x="630151" y="510409"/>
                    </a:moveTo>
                    <a:lnTo>
                      <a:pt x="629515" y="510409"/>
                    </a:lnTo>
                    <a:lnTo>
                      <a:pt x="629515" y="472443"/>
                    </a:lnTo>
                    <a:lnTo>
                      <a:pt x="630161" y="472443"/>
                    </a:lnTo>
                    <a:lnTo>
                      <a:pt x="667478" y="471591"/>
                    </a:lnTo>
                    <a:lnTo>
                      <a:pt x="667478" y="509482"/>
                    </a:lnTo>
                    <a:lnTo>
                      <a:pt x="630151" y="510409"/>
                    </a:lnTo>
                    <a:close/>
                    <a:moveTo>
                      <a:pt x="630146" y="471147"/>
                    </a:moveTo>
                    <a:lnTo>
                      <a:pt x="629515" y="471147"/>
                    </a:lnTo>
                    <a:lnTo>
                      <a:pt x="629515" y="433184"/>
                    </a:lnTo>
                    <a:lnTo>
                      <a:pt x="630153" y="433184"/>
                    </a:lnTo>
                    <a:lnTo>
                      <a:pt x="667478" y="432402"/>
                    </a:lnTo>
                    <a:lnTo>
                      <a:pt x="667478" y="470296"/>
                    </a:lnTo>
                    <a:lnTo>
                      <a:pt x="630146" y="471147"/>
                    </a:lnTo>
                    <a:close/>
                    <a:moveTo>
                      <a:pt x="630140" y="431883"/>
                    </a:moveTo>
                    <a:lnTo>
                      <a:pt x="629515" y="431883"/>
                    </a:lnTo>
                    <a:lnTo>
                      <a:pt x="629515" y="393919"/>
                    </a:lnTo>
                    <a:lnTo>
                      <a:pt x="630148" y="393919"/>
                    </a:lnTo>
                    <a:lnTo>
                      <a:pt x="667478" y="393210"/>
                    </a:lnTo>
                    <a:lnTo>
                      <a:pt x="667478" y="431104"/>
                    </a:lnTo>
                    <a:lnTo>
                      <a:pt x="630140" y="431883"/>
                    </a:lnTo>
                    <a:close/>
                    <a:moveTo>
                      <a:pt x="630135" y="392621"/>
                    </a:moveTo>
                    <a:lnTo>
                      <a:pt x="629515" y="392621"/>
                    </a:lnTo>
                    <a:lnTo>
                      <a:pt x="629515" y="354657"/>
                    </a:lnTo>
                    <a:lnTo>
                      <a:pt x="630143" y="354657"/>
                    </a:lnTo>
                    <a:lnTo>
                      <a:pt x="667478" y="354018"/>
                    </a:lnTo>
                    <a:lnTo>
                      <a:pt x="667478" y="391909"/>
                    </a:lnTo>
                    <a:lnTo>
                      <a:pt x="630135" y="392621"/>
                    </a:lnTo>
                    <a:close/>
                    <a:moveTo>
                      <a:pt x="630133" y="353361"/>
                    </a:moveTo>
                    <a:lnTo>
                      <a:pt x="629515" y="353361"/>
                    </a:lnTo>
                    <a:lnTo>
                      <a:pt x="629515" y="315397"/>
                    </a:lnTo>
                    <a:lnTo>
                      <a:pt x="630138" y="315397"/>
                    </a:lnTo>
                    <a:lnTo>
                      <a:pt x="667478" y="314829"/>
                    </a:lnTo>
                    <a:lnTo>
                      <a:pt x="667478" y="352720"/>
                    </a:lnTo>
                    <a:lnTo>
                      <a:pt x="630133" y="353361"/>
                    </a:lnTo>
                    <a:close/>
                    <a:moveTo>
                      <a:pt x="630130" y="314099"/>
                    </a:moveTo>
                    <a:lnTo>
                      <a:pt x="629517" y="314099"/>
                    </a:lnTo>
                    <a:lnTo>
                      <a:pt x="629517" y="276135"/>
                    </a:lnTo>
                    <a:lnTo>
                      <a:pt x="630133" y="276135"/>
                    </a:lnTo>
                    <a:lnTo>
                      <a:pt x="667481" y="275639"/>
                    </a:lnTo>
                    <a:lnTo>
                      <a:pt x="667481" y="313533"/>
                    </a:lnTo>
                    <a:lnTo>
                      <a:pt x="630130" y="314099"/>
                    </a:lnTo>
                    <a:close/>
                    <a:moveTo>
                      <a:pt x="630125" y="274834"/>
                    </a:moveTo>
                    <a:lnTo>
                      <a:pt x="629517" y="274834"/>
                    </a:lnTo>
                    <a:lnTo>
                      <a:pt x="629517" y="236871"/>
                    </a:lnTo>
                    <a:lnTo>
                      <a:pt x="630128" y="236871"/>
                    </a:lnTo>
                    <a:lnTo>
                      <a:pt x="667481" y="236445"/>
                    </a:lnTo>
                    <a:lnTo>
                      <a:pt x="667481" y="274338"/>
                    </a:lnTo>
                    <a:lnTo>
                      <a:pt x="630125" y="274834"/>
                    </a:lnTo>
                    <a:close/>
                    <a:moveTo>
                      <a:pt x="630120" y="235572"/>
                    </a:moveTo>
                    <a:lnTo>
                      <a:pt x="629517" y="235572"/>
                    </a:lnTo>
                    <a:lnTo>
                      <a:pt x="629517" y="197609"/>
                    </a:lnTo>
                    <a:lnTo>
                      <a:pt x="630122" y="197609"/>
                    </a:lnTo>
                    <a:lnTo>
                      <a:pt x="667481" y="197253"/>
                    </a:lnTo>
                    <a:lnTo>
                      <a:pt x="667481" y="235146"/>
                    </a:lnTo>
                    <a:lnTo>
                      <a:pt x="630120" y="235572"/>
                    </a:lnTo>
                    <a:close/>
                    <a:moveTo>
                      <a:pt x="630117" y="196310"/>
                    </a:moveTo>
                    <a:lnTo>
                      <a:pt x="629517" y="196310"/>
                    </a:lnTo>
                    <a:lnTo>
                      <a:pt x="629517" y="158347"/>
                    </a:lnTo>
                    <a:lnTo>
                      <a:pt x="630117" y="158347"/>
                    </a:lnTo>
                    <a:lnTo>
                      <a:pt x="667481" y="158064"/>
                    </a:lnTo>
                    <a:lnTo>
                      <a:pt x="667481" y="195957"/>
                    </a:lnTo>
                    <a:lnTo>
                      <a:pt x="630117" y="196310"/>
                    </a:lnTo>
                    <a:close/>
                    <a:moveTo>
                      <a:pt x="630112" y="157048"/>
                    </a:moveTo>
                    <a:lnTo>
                      <a:pt x="629517" y="157048"/>
                    </a:lnTo>
                    <a:lnTo>
                      <a:pt x="629517" y="119085"/>
                    </a:lnTo>
                    <a:lnTo>
                      <a:pt x="630112" y="119085"/>
                    </a:lnTo>
                    <a:lnTo>
                      <a:pt x="667484" y="118872"/>
                    </a:lnTo>
                    <a:lnTo>
                      <a:pt x="667484" y="156763"/>
                    </a:lnTo>
                    <a:lnTo>
                      <a:pt x="630112" y="157048"/>
                    </a:lnTo>
                    <a:close/>
                    <a:moveTo>
                      <a:pt x="630107" y="117786"/>
                    </a:moveTo>
                    <a:lnTo>
                      <a:pt x="629515" y="117786"/>
                    </a:lnTo>
                    <a:lnTo>
                      <a:pt x="629515" y="79823"/>
                    </a:lnTo>
                    <a:lnTo>
                      <a:pt x="630104" y="79823"/>
                    </a:lnTo>
                    <a:lnTo>
                      <a:pt x="667481" y="79680"/>
                    </a:lnTo>
                    <a:lnTo>
                      <a:pt x="667481" y="117573"/>
                    </a:lnTo>
                    <a:lnTo>
                      <a:pt x="630107" y="117786"/>
                    </a:lnTo>
                    <a:close/>
                    <a:moveTo>
                      <a:pt x="630102" y="78524"/>
                    </a:moveTo>
                    <a:lnTo>
                      <a:pt x="629515" y="78524"/>
                    </a:lnTo>
                    <a:lnTo>
                      <a:pt x="629515" y="40560"/>
                    </a:lnTo>
                    <a:lnTo>
                      <a:pt x="630099" y="40560"/>
                    </a:lnTo>
                    <a:lnTo>
                      <a:pt x="667481" y="40490"/>
                    </a:lnTo>
                    <a:lnTo>
                      <a:pt x="667481" y="78384"/>
                    </a:lnTo>
                    <a:lnTo>
                      <a:pt x="630102" y="78524"/>
                    </a:lnTo>
                    <a:close/>
                    <a:moveTo>
                      <a:pt x="628216" y="78524"/>
                    </a:moveTo>
                    <a:lnTo>
                      <a:pt x="590253" y="78524"/>
                    </a:lnTo>
                    <a:lnTo>
                      <a:pt x="590253" y="40560"/>
                    </a:lnTo>
                    <a:lnTo>
                      <a:pt x="628216" y="40560"/>
                    </a:lnTo>
                    <a:lnTo>
                      <a:pt x="628216" y="78524"/>
                    </a:lnTo>
                    <a:close/>
                    <a:moveTo>
                      <a:pt x="588954" y="78524"/>
                    </a:moveTo>
                    <a:lnTo>
                      <a:pt x="550991" y="78524"/>
                    </a:lnTo>
                    <a:lnTo>
                      <a:pt x="550991" y="40560"/>
                    </a:lnTo>
                    <a:lnTo>
                      <a:pt x="588954" y="40560"/>
                    </a:lnTo>
                    <a:lnTo>
                      <a:pt x="588954" y="78524"/>
                    </a:lnTo>
                    <a:close/>
                    <a:moveTo>
                      <a:pt x="549692" y="78524"/>
                    </a:moveTo>
                    <a:lnTo>
                      <a:pt x="511729" y="78524"/>
                    </a:lnTo>
                    <a:lnTo>
                      <a:pt x="511729" y="40560"/>
                    </a:lnTo>
                    <a:lnTo>
                      <a:pt x="549692" y="40560"/>
                    </a:lnTo>
                    <a:lnTo>
                      <a:pt x="549692" y="78524"/>
                    </a:lnTo>
                    <a:close/>
                    <a:moveTo>
                      <a:pt x="510430" y="78524"/>
                    </a:moveTo>
                    <a:lnTo>
                      <a:pt x="472467" y="78524"/>
                    </a:lnTo>
                    <a:lnTo>
                      <a:pt x="472467" y="40560"/>
                    </a:lnTo>
                    <a:lnTo>
                      <a:pt x="510430" y="40560"/>
                    </a:lnTo>
                    <a:lnTo>
                      <a:pt x="510430" y="78524"/>
                    </a:lnTo>
                    <a:close/>
                    <a:moveTo>
                      <a:pt x="471168" y="78524"/>
                    </a:moveTo>
                    <a:lnTo>
                      <a:pt x="433207" y="78524"/>
                    </a:lnTo>
                    <a:lnTo>
                      <a:pt x="433207" y="40560"/>
                    </a:lnTo>
                    <a:lnTo>
                      <a:pt x="471168" y="40560"/>
                    </a:lnTo>
                    <a:lnTo>
                      <a:pt x="471168" y="78524"/>
                    </a:lnTo>
                    <a:close/>
                    <a:moveTo>
                      <a:pt x="431909" y="78524"/>
                    </a:moveTo>
                    <a:lnTo>
                      <a:pt x="393945" y="78524"/>
                    </a:lnTo>
                    <a:lnTo>
                      <a:pt x="393945" y="40560"/>
                    </a:lnTo>
                    <a:lnTo>
                      <a:pt x="431909" y="40560"/>
                    </a:lnTo>
                    <a:lnTo>
                      <a:pt x="431909" y="78524"/>
                    </a:lnTo>
                    <a:close/>
                    <a:moveTo>
                      <a:pt x="392644" y="78524"/>
                    </a:moveTo>
                    <a:lnTo>
                      <a:pt x="354680" y="78524"/>
                    </a:lnTo>
                    <a:lnTo>
                      <a:pt x="354680" y="40560"/>
                    </a:lnTo>
                    <a:lnTo>
                      <a:pt x="392644" y="40560"/>
                    </a:lnTo>
                    <a:lnTo>
                      <a:pt x="392644" y="78524"/>
                    </a:lnTo>
                    <a:close/>
                    <a:moveTo>
                      <a:pt x="353382" y="78524"/>
                    </a:moveTo>
                    <a:lnTo>
                      <a:pt x="315418" y="78524"/>
                    </a:lnTo>
                    <a:lnTo>
                      <a:pt x="315418" y="40560"/>
                    </a:lnTo>
                    <a:lnTo>
                      <a:pt x="353382" y="40560"/>
                    </a:lnTo>
                    <a:lnTo>
                      <a:pt x="353382" y="78524"/>
                    </a:lnTo>
                    <a:close/>
                    <a:moveTo>
                      <a:pt x="314120" y="78524"/>
                    </a:moveTo>
                    <a:lnTo>
                      <a:pt x="276156" y="78524"/>
                    </a:lnTo>
                    <a:lnTo>
                      <a:pt x="276156" y="40560"/>
                    </a:lnTo>
                    <a:lnTo>
                      <a:pt x="314120" y="40560"/>
                    </a:lnTo>
                    <a:lnTo>
                      <a:pt x="314120" y="78524"/>
                    </a:lnTo>
                    <a:close/>
                    <a:moveTo>
                      <a:pt x="274858" y="78524"/>
                    </a:moveTo>
                    <a:lnTo>
                      <a:pt x="236894" y="78524"/>
                    </a:lnTo>
                    <a:lnTo>
                      <a:pt x="236894" y="40560"/>
                    </a:lnTo>
                    <a:lnTo>
                      <a:pt x="274858" y="40560"/>
                    </a:lnTo>
                    <a:lnTo>
                      <a:pt x="274858" y="78524"/>
                    </a:lnTo>
                    <a:close/>
                    <a:moveTo>
                      <a:pt x="235596" y="78524"/>
                    </a:moveTo>
                    <a:lnTo>
                      <a:pt x="197632" y="78524"/>
                    </a:lnTo>
                    <a:lnTo>
                      <a:pt x="197632" y="40560"/>
                    </a:lnTo>
                    <a:lnTo>
                      <a:pt x="235596" y="40560"/>
                    </a:lnTo>
                    <a:lnTo>
                      <a:pt x="235596" y="78524"/>
                    </a:lnTo>
                    <a:close/>
                    <a:moveTo>
                      <a:pt x="196334" y="78524"/>
                    </a:moveTo>
                    <a:lnTo>
                      <a:pt x="158370" y="78524"/>
                    </a:lnTo>
                    <a:lnTo>
                      <a:pt x="158370" y="40560"/>
                    </a:lnTo>
                    <a:lnTo>
                      <a:pt x="196334" y="40560"/>
                    </a:lnTo>
                    <a:lnTo>
                      <a:pt x="196334" y="78524"/>
                    </a:lnTo>
                    <a:close/>
                    <a:moveTo>
                      <a:pt x="157072" y="78524"/>
                    </a:moveTo>
                    <a:lnTo>
                      <a:pt x="119108" y="78524"/>
                    </a:lnTo>
                    <a:lnTo>
                      <a:pt x="119108" y="40560"/>
                    </a:lnTo>
                    <a:lnTo>
                      <a:pt x="157072" y="40560"/>
                    </a:lnTo>
                    <a:lnTo>
                      <a:pt x="157072" y="78524"/>
                    </a:lnTo>
                    <a:close/>
                    <a:moveTo>
                      <a:pt x="117810" y="78524"/>
                    </a:moveTo>
                    <a:lnTo>
                      <a:pt x="79846" y="78524"/>
                    </a:lnTo>
                    <a:lnTo>
                      <a:pt x="79846" y="40560"/>
                    </a:lnTo>
                    <a:lnTo>
                      <a:pt x="117810" y="40560"/>
                    </a:lnTo>
                    <a:lnTo>
                      <a:pt x="117810" y="78524"/>
                    </a:lnTo>
                    <a:close/>
                    <a:moveTo>
                      <a:pt x="117810" y="79823"/>
                    </a:moveTo>
                    <a:lnTo>
                      <a:pt x="117810" y="117786"/>
                    </a:lnTo>
                    <a:lnTo>
                      <a:pt x="79846" y="117786"/>
                    </a:lnTo>
                    <a:lnTo>
                      <a:pt x="79846" y="79823"/>
                    </a:lnTo>
                    <a:lnTo>
                      <a:pt x="117810" y="79823"/>
                    </a:lnTo>
                    <a:close/>
                    <a:moveTo>
                      <a:pt x="117810" y="119085"/>
                    </a:moveTo>
                    <a:lnTo>
                      <a:pt x="117810" y="157048"/>
                    </a:lnTo>
                    <a:lnTo>
                      <a:pt x="79846" y="157048"/>
                    </a:lnTo>
                    <a:lnTo>
                      <a:pt x="79846" y="119085"/>
                    </a:lnTo>
                    <a:lnTo>
                      <a:pt x="117810" y="119085"/>
                    </a:lnTo>
                    <a:close/>
                    <a:moveTo>
                      <a:pt x="117810" y="158347"/>
                    </a:moveTo>
                    <a:lnTo>
                      <a:pt x="117810" y="196310"/>
                    </a:lnTo>
                    <a:lnTo>
                      <a:pt x="79846" y="196310"/>
                    </a:lnTo>
                    <a:lnTo>
                      <a:pt x="79846" y="158347"/>
                    </a:lnTo>
                    <a:lnTo>
                      <a:pt x="117810" y="158347"/>
                    </a:lnTo>
                    <a:close/>
                    <a:moveTo>
                      <a:pt x="117810" y="197609"/>
                    </a:moveTo>
                    <a:lnTo>
                      <a:pt x="117810" y="235572"/>
                    </a:lnTo>
                    <a:lnTo>
                      <a:pt x="79846" y="235572"/>
                    </a:lnTo>
                    <a:lnTo>
                      <a:pt x="79846" y="197609"/>
                    </a:lnTo>
                    <a:lnTo>
                      <a:pt x="117810" y="197609"/>
                    </a:lnTo>
                    <a:close/>
                    <a:moveTo>
                      <a:pt x="117810" y="236871"/>
                    </a:moveTo>
                    <a:lnTo>
                      <a:pt x="117810" y="274834"/>
                    </a:lnTo>
                    <a:lnTo>
                      <a:pt x="79846" y="274834"/>
                    </a:lnTo>
                    <a:lnTo>
                      <a:pt x="79846" y="236871"/>
                    </a:lnTo>
                    <a:lnTo>
                      <a:pt x="117810" y="236871"/>
                    </a:lnTo>
                    <a:close/>
                    <a:moveTo>
                      <a:pt x="117810" y="276133"/>
                    </a:moveTo>
                    <a:lnTo>
                      <a:pt x="117810" y="314097"/>
                    </a:lnTo>
                    <a:lnTo>
                      <a:pt x="79846" y="314097"/>
                    </a:lnTo>
                    <a:lnTo>
                      <a:pt x="79846" y="276133"/>
                    </a:lnTo>
                    <a:lnTo>
                      <a:pt x="117810" y="276133"/>
                    </a:lnTo>
                    <a:close/>
                    <a:moveTo>
                      <a:pt x="117810" y="315397"/>
                    </a:moveTo>
                    <a:lnTo>
                      <a:pt x="117810" y="353361"/>
                    </a:lnTo>
                    <a:lnTo>
                      <a:pt x="79846" y="353361"/>
                    </a:lnTo>
                    <a:lnTo>
                      <a:pt x="79846" y="315397"/>
                    </a:lnTo>
                    <a:lnTo>
                      <a:pt x="117810" y="315397"/>
                    </a:lnTo>
                    <a:close/>
                    <a:moveTo>
                      <a:pt x="117810" y="354660"/>
                    </a:moveTo>
                    <a:lnTo>
                      <a:pt x="117810" y="392623"/>
                    </a:lnTo>
                    <a:lnTo>
                      <a:pt x="79846" y="392623"/>
                    </a:lnTo>
                    <a:lnTo>
                      <a:pt x="79846" y="354660"/>
                    </a:lnTo>
                    <a:lnTo>
                      <a:pt x="117810" y="354660"/>
                    </a:lnTo>
                    <a:close/>
                    <a:moveTo>
                      <a:pt x="117810" y="393919"/>
                    </a:moveTo>
                    <a:lnTo>
                      <a:pt x="117810" y="431883"/>
                    </a:lnTo>
                    <a:lnTo>
                      <a:pt x="79846" y="431883"/>
                    </a:lnTo>
                    <a:lnTo>
                      <a:pt x="79846" y="393919"/>
                    </a:lnTo>
                    <a:lnTo>
                      <a:pt x="117810" y="393919"/>
                    </a:lnTo>
                    <a:close/>
                    <a:moveTo>
                      <a:pt x="117810" y="433181"/>
                    </a:moveTo>
                    <a:lnTo>
                      <a:pt x="117810" y="471145"/>
                    </a:lnTo>
                    <a:lnTo>
                      <a:pt x="79846" y="471145"/>
                    </a:lnTo>
                    <a:lnTo>
                      <a:pt x="79846" y="433181"/>
                    </a:lnTo>
                    <a:lnTo>
                      <a:pt x="117810" y="433181"/>
                    </a:lnTo>
                    <a:close/>
                    <a:moveTo>
                      <a:pt x="117810" y="472446"/>
                    </a:moveTo>
                    <a:lnTo>
                      <a:pt x="117810" y="510412"/>
                    </a:lnTo>
                    <a:lnTo>
                      <a:pt x="79846" y="510412"/>
                    </a:lnTo>
                    <a:lnTo>
                      <a:pt x="79846" y="472446"/>
                    </a:lnTo>
                    <a:lnTo>
                      <a:pt x="117810" y="472446"/>
                    </a:lnTo>
                    <a:close/>
                    <a:moveTo>
                      <a:pt x="117810" y="511708"/>
                    </a:moveTo>
                    <a:lnTo>
                      <a:pt x="117810" y="549671"/>
                    </a:lnTo>
                    <a:lnTo>
                      <a:pt x="79846" y="549671"/>
                    </a:lnTo>
                    <a:lnTo>
                      <a:pt x="79846" y="511708"/>
                    </a:lnTo>
                    <a:lnTo>
                      <a:pt x="117810" y="511708"/>
                    </a:lnTo>
                    <a:close/>
                    <a:moveTo>
                      <a:pt x="117810" y="550970"/>
                    </a:moveTo>
                    <a:lnTo>
                      <a:pt x="117810" y="588933"/>
                    </a:lnTo>
                    <a:lnTo>
                      <a:pt x="79846" y="588933"/>
                    </a:lnTo>
                    <a:lnTo>
                      <a:pt x="79846" y="550970"/>
                    </a:lnTo>
                    <a:lnTo>
                      <a:pt x="117810" y="550970"/>
                    </a:lnTo>
                    <a:close/>
                    <a:moveTo>
                      <a:pt x="117810" y="590232"/>
                    </a:moveTo>
                    <a:lnTo>
                      <a:pt x="117810" y="628193"/>
                    </a:lnTo>
                    <a:lnTo>
                      <a:pt x="79846" y="628193"/>
                    </a:lnTo>
                    <a:lnTo>
                      <a:pt x="79846" y="590232"/>
                    </a:lnTo>
                    <a:lnTo>
                      <a:pt x="117810" y="590232"/>
                    </a:lnTo>
                    <a:close/>
                    <a:moveTo>
                      <a:pt x="117810" y="629491"/>
                    </a:moveTo>
                    <a:lnTo>
                      <a:pt x="117810" y="667455"/>
                    </a:lnTo>
                    <a:lnTo>
                      <a:pt x="79846" y="667455"/>
                    </a:lnTo>
                    <a:lnTo>
                      <a:pt x="79846" y="629491"/>
                    </a:lnTo>
                    <a:lnTo>
                      <a:pt x="117810" y="629491"/>
                    </a:lnTo>
                    <a:close/>
                    <a:moveTo>
                      <a:pt x="117810" y="668756"/>
                    </a:moveTo>
                    <a:lnTo>
                      <a:pt x="117810" y="706720"/>
                    </a:lnTo>
                    <a:lnTo>
                      <a:pt x="79846" y="706720"/>
                    </a:lnTo>
                    <a:lnTo>
                      <a:pt x="79846" y="668756"/>
                    </a:lnTo>
                    <a:lnTo>
                      <a:pt x="117810" y="668756"/>
                    </a:lnTo>
                    <a:close/>
                    <a:moveTo>
                      <a:pt x="117810" y="708018"/>
                    </a:moveTo>
                    <a:lnTo>
                      <a:pt x="117810" y="745982"/>
                    </a:lnTo>
                    <a:lnTo>
                      <a:pt x="79846" y="745982"/>
                    </a:lnTo>
                    <a:lnTo>
                      <a:pt x="79846" y="708018"/>
                    </a:lnTo>
                    <a:lnTo>
                      <a:pt x="117810" y="708018"/>
                    </a:lnTo>
                    <a:close/>
                    <a:moveTo>
                      <a:pt x="117810" y="747280"/>
                    </a:moveTo>
                    <a:lnTo>
                      <a:pt x="117810" y="785244"/>
                    </a:lnTo>
                    <a:lnTo>
                      <a:pt x="79846" y="785244"/>
                    </a:lnTo>
                    <a:lnTo>
                      <a:pt x="79846" y="747280"/>
                    </a:lnTo>
                    <a:lnTo>
                      <a:pt x="117810" y="747280"/>
                    </a:lnTo>
                    <a:close/>
                    <a:moveTo>
                      <a:pt x="117810" y="786542"/>
                    </a:moveTo>
                    <a:lnTo>
                      <a:pt x="117810" y="824506"/>
                    </a:lnTo>
                    <a:lnTo>
                      <a:pt x="79846" y="824506"/>
                    </a:lnTo>
                    <a:lnTo>
                      <a:pt x="79846" y="786542"/>
                    </a:lnTo>
                    <a:lnTo>
                      <a:pt x="117810" y="786542"/>
                    </a:lnTo>
                    <a:close/>
                    <a:moveTo>
                      <a:pt x="117810" y="825804"/>
                    </a:moveTo>
                    <a:lnTo>
                      <a:pt x="117810" y="863768"/>
                    </a:lnTo>
                    <a:lnTo>
                      <a:pt x="79846" y="863768"/>
                    </a:lnTo>
                    <a:lnTo>
                      <a:pt x="79846" y="825804"/>
                    </a:lnTo>
                    <a:lnTo>
                      <a:pt x="117810" y="825804"/>
                    </a:lnTo>
                    <a:close/>
                    <a:moveTo>
                      <a:pt x="117810" y="865066"/>
                    </a:moveTo>
                    <a:lnTo>
                      <a:pt x="117810" y="903030"/>
                    </a:lnTo>
                    <a:lnTo>
                      <a:pt x="79846" y="903030"/>
                    </a:lnTo>
                    <a:lnTo>
                      <a:pt x="79846" y="865066"/>
                    </a:lnTo>
                    <a:lnTo>
                      <a:pt x="117810" y="865066"/>
                    </a:lnTo>
                    <a:close/>
                    <a:moveTo>
                      <a:pt x="117810" y="904328"/>
                    </a:moveTo>
                    <a:lnTo>
                      <a:pt x="117810" y="942292"/>
                    </a:lnTo>
                    <a:lnTo>
                      <a:pt x="79846" y="942292"/>
                    </a:lnTo>
                    <a:lnTo>
                      <a:pt x="79846" y="904328"/>
                    </a:lnTo>
                    <a:lnTo>
                      <a:pt x="117810" y="904328"/>
                    </a:lnTo>
                    <a:close/>
                    <a:moveTo>
                      <a:pt x="119108" y="904328"/>
                    </a:moveTo>
                    <a:lnTo>
                      <a:pt x="157072" y="904328"/>
                    </a:lnTo>
                    <a:lnTo>
                      <a:pt x="157072" y="942292"/>
                    </a:lnTo>
                    <a:lnTo>
                      <a:pt x="119108" y="942292"/>
                    </a:lnTo>
                    <a:lnTo>
                      <a:pt x="119108" y="904328"/>
                    </a:lnTo>
                    <a:close/>
                    <a:moveTo>
                      <a:pt x="158370" y="904328"/>
                    </a:moveTo>
                    <a:lnTo>
                      <a:pt x="196334" y="904328"/>
                    </a:lnTo>
                    <a:lnTo>
                      <a:pt x="196334" y="942292"/>
                    </a:lnTo>
                    <a:lnTo>
                      <a:pt x="158370" y="942292"/>
                    </a:lnTo>
                    <a:lnTo>
                      <a:pt x="158370" y="904328"/>
                    </a:lnTo>
                    <a:close/>
                    <a:moveTo>
                      <a:pt x="197632" y="904328"/>
                    </a:moveTo>
                    <a:lnTo>
                      <a:pt x="235596" y="904328"/>
                    </a:lnTo>
                    <a:lnTo>
                      <a:pt x="235596" y="942292"/>
                    </a:lnTo>
                    <a:lnTo>
                      <a:pt x="197632" y="942292"/>
                    </a:lnTo>
                    <a:lnTo>
                      <a:pt x="197632" y="904328"/>
                    </a:lnTo>
                    <a:close/>
                    <a:moveTo>
                      <a:pt x="236894" y="904328"/>
                    </a:moveTo>
                    <a:lnTo>
                      <a:pt x="274858" y="904328"/>
                    </a:lnTo>
                    <a:lnTo>
                      <a:pt x="274858" y="942292"/>
                    </a:lnTo>
                    <a:lnTo>
                      <a:pt x="236894" y="942292"/>
                    </a:lnTo>
                    <a:lnTo>
                      <a:pt x="236894" y="904328"/>
                    </a:lnTo>
                    <a:close/>
                    <a:moveTo>
                      <a:pt x="276156" y="904328"/>
                    </a:moveTo>
                    <a:lnTo>
                      <a:pt x="314120" y="904328"/>
                    </a:lnTo>
                    <a:lnTo>
                      <a:pt x="314120" y="942292"/>
                    </a:lnTo>
                    <a:lnTo>
                      <a:pt x="276156" y="942292"/>
                    </a:lnTo>
                    <a:lnTo>
                      <a:pt x="276156" y="904328"/>
                    </a:lnTo>
                    <a:close/>
                    <a:moveTo>
                      <a:pt x="315418" y="904328"/>
                    </a:moveTo>
                    <a:lnTo>
                      <a:pt x="353382" y="904328"/>
                    </a:lnTo>
                    <a:lnTo>
                      <a:pt x="353382" y="942292"/>
                    </a:lnTo>
                    <a:lnTo>
                      <a:pt x="315418" y="942292"/>
                    </a:lnTo>
                    <a:lnTo>
                      <a:pt x="315418" y="904328"/>
                    </a:lnTo>
                    <a:close/>
                    <a:moveTo>
                      <a:pt x="354680" y="904328"/>
                    </a:moveTo>
                    <a:lnTo>
                      <a:pt x="392644" y="904328"/>
                    </a:lnTo>
                    <a:lnTo>
                      <a:pt x="392644" y="942292"/>
                    </a:lnTo>
                    <a:lnTo>
                      <a:pt x="354680" y="942292"/>
                    </a:lnTo>
                    <a:lnTo>
                      <a:pt x="354680" y="904328"/>
                    </a:lnTo>
                    <a:close/>
                    <a:moveTo>
                      <a:pt x="393942" y="904328"/>
                    </a:moveTo>
                    <a:lnTo>
                      <a:pt x="431906" y="904328"/>
                    </a:lnTo>
                    <a:lnTo>
                      <a:pt x="431906" y="942292"/>
                    </a:lnTo>
                    <a:lnTo>
                      <a:pt x="393942" y="942292"/>
                    </a:lnTo>
                    <a:lnTo>
                      <a:pt x="393942" y="904328"/>
                    </a:lnTo>
                    <a:close/>
                    <a:moveTo>
                      <a:pt x="433207" y="904328"/>
                    </a:moveTo>
                    <a:lnTo>
                      <a:pt x="471168" y="904328"/>
                    </a:lnTo>
                    <a:lnTo>
                      <a:pt x="471168" y="942292"/>
                    </a:lnTo>
                    <a:lnTo>
                      <a:pt x="433207" y="942292"/>
                    </a:lnTo>
                    <a:lnTo>
                      <a:pt x="433207" y="904328"/>
                    </a:lnTo>
                    <a:close/>
                    <a:moveTo>
                      <a:pt x="472467" y="904328"/>
                    </a:moveTo>
                    <a:lnTo>
                      <a:pt x="510430" y="904328"/>
                    </a:lnTo>
                    <a:lnTo>
                      <a:pt x="510430" y="942292"/>
                    </a:lnTo>
                    <a:lnTo>
                      <a:pt x="472467" y="942292"/>
                    </a:lnTo>
                    <a:lnTo>
                      <a:pt x="472467" y="904328"/>
                    </a:lnTo>
                    <a:close/>
                    <a:moveTo>
                      <a:pt x="511729" y="904328"/>
                    </a:moveTo>
                    <a:lnTo>
                      <a:pt x="549692" y="904328"/>
                    </a:lnTo>
                    <a:lnTo>
                      <a:pt x="549692" y="942292"/>
                    </a:lnTo>
                    <a:lnTo>
                      <a:pt x="511729" y="942292"/>
                    </a:lnTo>
                    <a:lnTo>
                      <a:pt x="511729" y="904328"/>
                    </a:lnTo>
                    <a:close/>
                    <a:moveTo>
                      <a:pt x="550991" y="904328"/>
                    </a:moveTo>
                    <a:lnTo>
                      <a:pt x="588954" y="904328"/>
                    </a:lnTo>
                    <a:lnTo>
                      <a:pt x="588954" y="942292"/>
                    </a:lnTo>
                    <a:lnTo>
                      <a:pt x="550991" y="942292"/>
                    </a:lnTo>
                    <a:lnTo>
                      <a:pt x="550991" y="904328"/>
                    </a:lnTo>
                    <a:close/>
                    <a:moveTo>
                      <a:pt x="550991" y="903030"/>
                    </a:moveTo>
                    <a:lnTo>
                      <a:pt x="550991" y="865066"/>
                    </a:lnTo>
                    <a:lnTo>
                      <a:pt x="588954" y="865066"/>
                    </a:lnTo>
                    <a:lnTo>
                      <a:pt x="588954" y="903030"/>
                    </a:lnTo>
                    <a:lnTo>
                      <a:pt x="550991" y="903030"/>
                    </a:lnTo>
                    <a:close/>
                    <a:moveTo>
                      <a:pt x="590253" y="865066"/>
                    </a:moveTo>
                    <a:lnTo>
                      <a:pt x="628216" y="865066"/>
                    </a:lnTo>
                    <a:lnTo>
                      <a:pt x="628216" y="903030"/>
                    </a:lnTo>
                    <a:lnTo>
                      <a:pt x="590253" y="903030"/>
                    </a:lnTo>
                    <a:lnTo>
                      <a:pt x="590253" y="865066"/>
                    </a:lnTo>
                    <a:close/>
                    <a:moveTo>
                      <a:pt x="629515" y="865066"/>
                    </a:moveTo>
                    <a:lnTo>
                      <a:pt x="630218" y="865066"/>
                    </a:lnTo>
                    <a:lnTo>
                      <a:pt x="667478" y="863503"/>
                    </a:lnTo>
                    <a:lnTo>
                      <a:pt x="667478" y="901397"/>
                    </a:lnTo>
                    <a:lnTo>
                      <a:pt x="630195" y="903030"/>
                    </a:lnTo>
                    <a:lnTo>
                      <a:pt x="629515" y="903030"/>
                    </a:lnTo>
                    <a:lnTo>
                      <a:pt x="629515" y="865066"/>
                    </a:lnTo>
                    <a:close/>
                    <a:moveTo>
                      <a:pt x="668777" y="863451"/>
                    </a:moveTo>
                    <a:lnTo>
                      <a:pt x="706740" y="861859"/>
                    </a:lnTo>
                    <a:lnTo>
                      <a:pt x="706740" y="899675"/>
                    </a:lnTo>
                    <a:lnTo>
                      <a:pt x="668777" y="901340"/>
                    </a:lnTo>
                    <a:lnTo>
                      <a:pt x="668777" y="863451"/>
                    </a:lnTo>
                    <a:close/>
                    <a:moveTo>
                      <a:pt x="668777" y="862150"/>
                    </a:moveTo>
                    <a:lnTo>
                      <a:pt x="668777" y="824262"/>
                    </a:lnTo>
                    <a:lnTo>
                      <a:pt x="706740" y="822743"/>
                    </a:lnTo>
                    <a:lnTo>
                      <a:pt x="706740" y="860558"/>
                    </a:lnTo>
                    <a:lnTo>
                      <a:pt x="668777" y="862150"/>
                    </a:lnTo>
                    <a:close/>
                    <a:moveTo>
                      <a:pt x="668777" y="822961"/>
                    </a:moveTo>
                    <a:lnTo>
                      <a:pt x="668777" y="785075"/>
                    </a:lnTo>
                    <a:lnTo>
                      <a:pt x="706740" y="783626"/>
                    </a:lnTo>
                    <a:lnTo>
                      <a:pt x="706740" y="821442"/>
                    </a:lnTo>
                    <a:lnTo>
                      <a:pt x="668777" y="822961"/>
                    </a:lnTo>
                    <a:close/>
                    <a:moveTo>
                      <a:pt x="668777" y="783774"/>
                    </a:moveTo>
                    <a:lnTo>
                      <a:pt x="668777" y="745886"/>
                    </a:lnTo>
                    <a:lnTo>
                      <a:pt x="706740" y="744512"/>
                    </a:lnTo>
                    <a:lnTo>
                      <a:pt x="706740" y="782328"/>
                    </a:lnTo>
                    <a:lnTo>
                      <a:pt x="668777" y="783774"/>
                    </a:lnTo>
                    <a:close/>
                    <a:moveTo>
                      <a:pt x="668777" y="744585"/>
                    </a:moveTo>
                    <a:lnTo>
                      <a:pt x="668777" y="706696"/>
                    </a:lnTo>
                    <a:lnTo>
                      <a:pt x="706740" y="705395"/>
                    </a:lnTo>
                    <a:lnTo>
                      <a:pt x="706740" y="743211"/>
                    </a:lnTo>
                    <a:lnTo>
                      <a:pt x="668777" y="744585"/>
                    </a:lnTo>
                    <a:close/>
                    <a:moveTo>
                      <a:pt x="668777" y="705395"/>
                    </a:moveTo>
                    <a:lnTo>
                      <a:pt x="668777" y="667507"/>
                    </a:lnTo>
                    <a:lnTo>
                      <a:pt x="706740" y="666276"/>
                    </a:lnTo>
                    <a:lnTo>
                      <a:pt x="706740" y="704092"/>
                    </a:lnTo>
                    <a:lnTo>
                      <a:pt x="668777" y="705395"/>
                    </a:lnTo>
                    <a:close/>
                    <a:moveTo>
                      <a:pt x="668777" y="666206"/>
                    </a:moveTo>
                    <a:lnTo>
                      <a:pt x="668777" y="628318"/>
                    </a:lnTo>
                    <a:lnTo>
                      <a:pt x="706740" y="627159"/>
                    </a:lnTo>
                    <a:lnTo>
                      <a:pt x="706740" y="664978"/>
                    </a:lnTo>
                    <a:lnTo>
                      <a:pt x="668777" y="666206"/>
                    </a:lnTo>
                    <a:close/>
                    <a:moveTo>
                      <a:pt x="668777" y="627017"/>
                    </a:moveTo>
                    <a:lnTo>
                      <a:pt x="668777" y="589128"/>
                    </a:lnTo>
                    <a:lnTo>
                      <a:pt x="706740" y="588043"/>
                    </a:lnTo>
                    <a:lnTo>
                      <a:pt x="706740" y="625859"/>
                    </a:lnTo>
                    <a:lnTo>
                      <a:pt x="668777" y="627017"/>
                    </a:lnTo>
                    <a:close/>
                    <a:moveTo>
                      <a:pt x="668777" y="587832"/>
                    </a:moveTo>
                    <a:lnTo>
                      <a:pt x="668777" y="549941"/>
                    </a:lnTo>
                    <a:lnTo>
                      <a:pt x="706740" y="548929"/>
                    </a:lnTo>
                    <a:lnTo>
                      <a:pt x="706740" y="586745"/>
                    </a:lnTo>
                    <a:lnTo>
                      <a:pt x="668777" y="587832"/>
                    </a:lnTo>
                    <a:close/>
                    <a:moveTo>
                      <a:pt x="668777" y="548641"/>
                    </a:moveTo>
                    <a:lnTo>
                      <a:pt x="668777" y="510752"/>
                    </a:lnTo>
                    <a:lnTo>
                      <a:pt x="706740" y="509812"/>
                    </a:lnTo>
                    <a:lnTo>
                      <a:pt x="706740" y="547628"/>
                    </a:lnTo>
                    <a:lnTo>
                      <a:pt x="668777" y="548641"/>
                    </a:lnTo>
                    <a:close/>
                    <a:moveTo>
                      <a:pt x="668777" y="509454"/>
                    </a:moveTo>
                    <a:lnTo>
                      <a:pt x="668777" y="471563"/>
                    </a:lnTo>
                    <a:lnTo>
                      <a:pt x="706740" y="470695"/>
                    </a:lnTo>
                    <a:lnTo>
                      <a:pt x="706740" y="508511"/>
                    </a:lnTo>
                    <a:lnTo>
                      <a:pt x="668777" y="509454"/>
                    </a:lnTo>
                    <a:close/>
                    <a:moveTo>
                      <a:pt x="668777" y="470264"/>
                    </a:moveTo>
                    <a:lnTo>
                      <a:pt x="668777" y="432376"/>
                    </a:lnTo>
                    <a:lnTo>
                      <a:pt x="706740" y="431581"/>
                    </a:lnTo>
                    <a:lnTo>
                      <a:pt x="706740" y="469397"/>
                    </a:lnTo>
                    <a:lnTo>
                      <a:pt x="668777" y="470264"/>
                    </a:lnTo>
                    <a:close/>
                    <a:moveTo>
                      <a:pt x="668777" y="431075"/>
                    </a:moveTo>
                    <a:lnTo>
                      <a:pt x="668777" y="393184"/>
                    </a:lnTo>
                    <a:lnTo>
                      <a:pt x="706740" y="392462"/>
                    </a:lnTo>
                    <a:lnTo>
                      <a:pt x="706740" y="430278"/>
                    </a:lnTo>
                    <a:lnTo>
                      <a:pt x="668777" y="431075"/>
                    </a:lnTo>
                    <a:close/>
                    <a:moveTo>
                      <a:pt x="668777" y="391886"/>
                    </a:moveTo>
                    <a:lnTo>
                      <a:pt x="668777" y="353997"/>
                    </a:lnTo>
                    <a:lnTo>
                      <a:pt x="706740" y="353348"/>
                    </a:lnTo>
                    <a:lnTo>
                      <a:pt x="706740" y="391164"/>
                    </a:lnTo>
                    <a:lnTo>
                      <a:pt x="668777" y="391886"/>
                    </a:lnTo>
                    <a:close/>
                    <a:moveTo>
                      <a:pt x="668777" y="352699"/>
                    </a:moveTo>
                    <a:lnTo>
                      <a:pt x="668777" y="314808"/>
                    </a:lnTo>
                    <a:lnTo>
                      <a:pt x="706740" y="314229"/>
                    </a:lnTo>
                    <a:lnTo>
                      <a:pt x="706740" y="352047"/>
                    </a:lnTo>
                    <a:lnTo>
                      <a:pt x="668777" y="352699"/>
                    </a:lnTo>
                    <a:close/>
                    <a:moveTo>
                      <a:pt x="668777" y="313510"/>
                    </a:moveTo>
                    <a:lnTo>
                      <a:pt x="668777" y="275619"/>
                    </a:lnTo>
                    <a:lnTo>
                      <a:pt x="706740" y="275112"/>
                    </a:lnTo>
                    <a:lnTo>
                      <a:pt x="706740" y="312931"/>
                    </a:lnTo>
                    <a:lnTo>
                      <a:pt x="668777" y="313510"/>
                    </a:lnTo>
                    <a:close/>
                    <a:moveTo>
                      <a:pt x="668777" y="274320"/>
                    </a:moveTo>
                    <a:lnTo>
                      <a:pt x="668777" y="236429"/>
                    </a:lnTo>
                    <a:lnTo>
                      <a:pt x="706740" y="235996"/>
                    </a:lnTo>
                    <a:lnTo>
                      <a:pt x="706740" y="273814"/>
                    </a:lnTo>
                    <a:lnTo>
                      <a:pt x="668777" y="274320"/>
                    </a:lnTo>
                    <a:close/>
                    <a:moveTo>
                      <a:pt x="668777" y="235131"/>
                    </a:moveTo>
                    <a:lnTo>
                      <a:pt x="668777" y="197240"/>
                    </a:lnTo>
                    <a:lnTo>
                      <a:pt x="706740" y="196879"/>
                    </a:lnTo>
                    <a:lnTo>
                      <a:pt x="706740" y="234697"/>
                    </a:lnTo>
                    <a:lnTo>
                      <a:pt x="668777" y="235131"/>
                    </a:lnTo>
                    <a:close/>
                    <a:moveTo>
                      <a:pt x="668777" y="195944"/>
                    </a:moveTo>
                    <a:lnTo>
                      <a:pt x="668777" y="158053"/>
                    </a:lnTo>
                    <a:lnTo>
                      <a:pt x="706740" y="157765"/>
                    </a:lnTo>
                    <a:lnTo>
                      <a:pt x="706740" y="195581"/>
                    </a:lnTo>
                    <a:lnTo>
                      <a:pt x="668777" y="195944"/>
                    </a:lnTo>
                    <a:close/>
                    <a:moveTo>
                      <a:pt x="668777" y="156755"/>
                    </a:moveTo>
                    <a:lnTo>
                      <a:pt x="668777" y="118866"/>
                    </a:lnTo>
                    <a:lnTo>
                      <a:pt x="706740" y="118651"/>
                    </a:lnTo>
                    <a:lnTo>
                      <a:pt x="706740" y="156469"/>
                    </a:lnTo>
                    <a:lnTo>
                      <a:pt x="668777" y="156755"/>
                    </a:lnTo>
                    <a:close/>
                    <a:moveTo>
                      <a:pt x="668777" y="117566"/>
                    </a:moveTo>
                    <a:lnTo>
                      <a:pt x="668777" y="79674"/>
                    </a:lnTo>
                    <a:lnTo>
                      <a:pt x="706740" y="79529"/>
                    </a:lnTo>
                    <a:lnTo>
                      <a:pt x="706740" y="117347"/>
                    </a:lnTo>
                    <a:lnTo>
                      <a:pt x="668777" y="117566"/>
                    </a:lnTo>
                    <a:close/>
                    <a:moveTo>
                      <a:pt x="668777" y="78379"/>
                    </a:moveTo>
                    <a:lnTo>
                      <a:pt x="668777" y="40488"/>
                    </a:lnTo>
                    <a:lnTo>
                      <a:pt x="706740" y="40415"/>
                    </a:lnTo>
                    <a:lnTo>
                      <a:pt x="706740" y="78233"/>
                    </a:lnTo>
                    <a:lnTo>
                      <a:pt x="668777" y="78379"/>
                    </a:lnTo>
                    <a:close/>
                    <a:moveTo>
                      <a:pt x="668777" y="39189"/>
                    </a:moveTo>
                    <a:lnTo>
                      <a:pt x="668777" y="1298"/>
                    </a:lnTo>
                    <a:lnTo>
                      <a:pt x="706740" y="1298"/>
                    </a:lnTo>
                    <a:lnTo>
                      <a:pt x="706740" y="39117"/>
                    </a:lnTo>
                    <a:lnTo>
                      <a:pt x="668777" y="39189"/>
                    </a:lnTo>
                    <a:close/>
                    <a:moveTo>
                      <a:pt x="667478" y="39192"/>
                    </a:moveTo>
                    <a:lnTo>
                      <a:pt x="630096" y="39262"/>
                    </a:lnTo>
                    <a:lnTo>
                      <a:pt x="629512" y="39262"/>
                    </a:lnTo>
                    <a:lnTo>
                      <a:pt x="629512" y="1298"/>
                    </a:lnTo>
                    <a:lnTo>
                      <a:pt x="667476" y="1298"/>
                    </a:lnTo>
                    <a:lnTo>
                      <a:pt x="667476" y="39192"/>
                    </a:lnTo>
                    <a:close/>
                    <a:moveTo>
                      <a:pt x="628216" y="39262"/>
                    </a:moveTo>
                    <a:lnTo>
                      <a:pt x="590253" y="39262"/>
                    </a:lnTo>
                    <a:lnTo>
                      <a:pt x="590253" y="1298"/>
                    </a:lnTo>
                    <a:lnTo>
                      <a:pt x="628216" y="1298"/>
                    </a:lnTo>
                    <a:lnTo>
                      <a:pt x="628216" y="39262"/>
                    </a:lnTo>
                    <a:close/>
                    <a:moveTo>
                      <a:pt x="588954" y="39262"/>
                    </a:moveTo>
                    <a:lnTo>
                      <a:pt x="550991" y="39262"/>
                    </a:lnTo>
                    <a:lnTo>
                      <a:pt x="550991" y="1298"/>
                    </a:lnTo>
                    <a:lnTo>
                      <a:pt x="588954" y="1298"/>
                    </a:lnTo>
                    <a:lnTo>
                      <a:pt x="588954" y="39262"/>
                    </a:lnTo>
                    <a:close/>
                    <a:moveTo>
                      <a:pt x="549692" y="39262"/>
                    </a:moveTo>
                    <a:lnTo>
                      <a:pt x="511729" y="39262"/>
                    </a:lnTo>
                    <a:lnTo>
                      <a:pt x="511729" y="1298"/>
                    </a:lnTo>
                    <a:lnTo>
                      <a:pt x="549692" y="1298"/>
                    </a:lnTo>
                    <a:lnTo>
                      <a:pt x="549692" y="39262"/>
                    </a:lnTo>
                    <a:close/>
                    <a:moveTo>
                      <a:pt x="510430" y="39262"/>
                    </a:moveTo>
                    <a:lnTo>
                      <a:pt x="472467" y="39262"/>
                    </a:lnTo>
                    <a:lnTo>
                      <a:pt x="472467" y="1298"/>
                    </a:lnTo>
                    <a:lnTo>
                      <a:pt x="510430" y="1298"/>
                    </a:lnTo>
                    <a:lnTo>
                      <a:pt x="510430" y="39262"/>
                    </a:lnTo>
                    <a:close/>
                    <a:moveTo>
                      <a:pt x="471168" y="39262"/>
                    </a:moveTo>
                    <a:lnTo>
                      <a:pt x="433207" y="39262"/>
                    </a:lnTo>
                    <a:lnTo>
                      <a:pt x="433207" y="1298"/>
                    </a:lnTo>
                    <a:lnTo>
                      <a:pt x="471168" y="1298"/>
                    </a:lnTo>
                    <a:lnTo>
                      <a:pt x="471168" y="39262"/>
                    </a:lnTo>
                    <a:close/>
                    <a:moveTo>
                      <a:pt x="431909" y="39262"/>
                    </a:moveTo>
                    <a:lnTo>
                      <a:pt x="393945" y="39262"/>
                    </a:lnTo>
                    <a:lnTo>
                      <a:pt x="393945" y="1298"/>
                    </a:lnTo>
                    <a:lnTo>
                      <a:pt x="431909" y="1298"/>
                    </a:lnTo>
                    <a:lnTo>
                      <a:pt x="431909" y="39262"/>
                    </a:lnTo>
                    <a:close/>
                    <a:moveTo>
                      <a:pt x="392644" y="39262"/>
                    </a:moveTo>
                    <a:lnTo>
                      <a:pt x="354680" y="39262"/>
                    </a:lnTo>
                    <a:lnTo>
                      <a:pt x="354680" y="1298"/>
                    </a:lnTo>
                    <a:lnTo>
                      <a:pt x="392644" y="1298"/>
                    </a:lnTo>
                    <a:lnTo>
                      <a:pt x="392644" y="39262"/>
                    </a:lnTo>
                    <a:close/>
                    <a:moveTo>
                      <a:pt x="353382" y="39262"/>
                    </a:moveTo>
                    <a:lnTo>
                      <a:pt x="315418" y="39262"/>
                    </a:lnTo>
                    <a:lnTo>
                      <a:pt x="315418" y="1298"/>
                    </a:lnTo>
                    <a:lnTo>
                      <a:pt x="353382" y="1298"/>
                    </a:lnTo>
                    <a:lnTo>
                      <a:pt x="353382" y="39262"/>
                    </a:lnTo>
                    <a:close/>
                    <a:moveTo>
                      <a:pt x="314120" y="39262"/>
                    </a:moveTo>
                    <a:lnTo>
                      <a:pt x="276156" y="39262"/>
                    </a:lnTo>
                    <a:lnTo>
                      <a:pt x="276156" y="1298"/>
                    </a:lnTo>
                    <a:lnTo>
                      <a:pt x="314120" y="1298"/>
                    </a:lnTo>
                    <a:lnTo>
                      <a:pt x="314120" y="39262"/>
                    </a:lnTo>
                    <a:close/>
                    <a:moveTo>
                      <a:pt x="274858" y="39262"/>
                    </a:moveTo>
                    <a:lnTo>
                      <a:pt x="236894" y="39262"/>
                    </a:lnTo>
                    <a:lnTo>
                      <a:pt x="236894" y="1298"/>
                    </a:lnTo>
                    <a:lnTo>
                      <a:pt x="274858" y="1298"/>
                    </a:lnTo>
                    <a:lnTo>
                      <a:pt x="274858" y="39262"/>
                    </a:lnTo>
                    <a:close/>
                    <a:moveTo>
                      <a:pt x="235596" y="39262"/>
                    </a:moveTo>
                    <a:lnTo>
                      <a:pt x="197632" y="39262"/>
                    </a:lnTo>
                    <a:lnTo>
                      <a:pt x="197632" y="1298"/>
                    </a:lnTo>
                    <a:lnTo>
                      <a:pt x="235596" y="1298"/>
                    </a:lnTo>
                    <a:lnTo>
                      <a:pt x="235596" y="39262"/>
                    </a:lnTo>
                    <a:close/>
                    <a:moveTo>
                      <a:pt x="196334" y="39262"/>
                    </a:moveTo>
                    <a:lnTo>
                      <a:pt x="158370" y="39262"/>
                    </a:lnTo>
                    <a:lnTo>
                      <a:pt x="158370" y="1298"/>
                    </a:lnTo>
                    <a:lnTo>
                      <a:pt x="196334" y="1298"/>
                    </a:lnTo>
                    <a:lnTo>
                      <a:pt x="196334" y="39262"/>
                    </a:lnTo>
                    <a:close/>
                    <a:moveTo>
                      <a:pt x="157072" y="39262"/>
                    </a:moveTo>
                    <a:lnTo>
                      <a:pt x="119108" y="39262"/>
                    </a:lnTo>
                    <a:lnTo>
                      <a:pt x="119108" y="1298"/>
                    </a:lnTo>
                    <a:lnTo>
                      <a:pt x="157072" y="1298"/>
                    </a:lnTo>
                    <a:lnTo>
                      <a:pt x="157072" y="39262"/>
                    </a:lnTo>
                    <a:close/>
                    <a:moveTo>
                      <a:pt x="117810" y="39262"/>
                    </a:moveTo>
                    <a:lnTo>
                      <a:pt x="79846" y="39262"/>
                    </a:lnTo>
                    <a:lnTo>
                      <a:pt x="79846" y="1298"/>
                    </a:lnTo>
                    <a:lnTo>
                      <a:pt x="117810" y="1298"/>
                    </a:lnTo>
                    <a:lnTo>
                      <a:pt x="117810" y="39262"/>
                    </a:lnTo>
                    <a:close/>
                    <a:moveTo>
                      <a:pt x="78548" y="39262"/>
                    </a:moveTo>
                    <a:lnTo>
                      <a:pt x="40584" y="39262"/>
                    </a:lnTo>
                    <a:lnTo>
                      <a:pt x="40584" y="1298"/>
                    </a:lnTo>
                    <a:lnTo>
                      <a:pt x="78548" y="1298"/>
                    </a:lnTo>
                    <a:lnTo>
                      <a:pt x="78548" y="39262"/>
                    </a:lnTo>
                    <a:close/>
                    <a:moveTo>
                      <a:pt x="78548" y="40560"/>
                    </a:moveTo>
                    <a:lnTo>
                      <a:pt x="78548" y="78524"/>
                    </a:lnTo>
                    <a:lnTo>
                      <a:pt x="40584" y="78524"/>
                    </a:lnTo>
                    <a:lnTo>
                      <a:pt x="40584" y="40560"/>
                    </a:lnTo>
                    <a:lnTo>
                      <a:pt x="78548" y="40560"/>
                    </a:lnTo>
                    <a:close/>
                    <a:moveTo>
                      <a:pt x="78548" y="79823"/>
                    </a:moveTo>
                    <a:lnTo>
                      <a:pt x="78548" y="117786"/>
                    </a:lnTo>
                    <a:lnTo>
                      <a:pt x="40584" y="117786"/>
                    </a:lnTo>
                    <a:lnTo>
                      <a:pt x="40584" y="79823"/>
                    </a:lnTo>
                    <a:lnTo>
                      <a:pt x="78548" y="79823"/>
                    </a:lnTo>
                    <a:close/>
                    <a:moveTo>
                      <a:pt x="78548" y="119085"/>
                    </a:moveTo>
                    <a:lnTo>
                      <a:pt x="78548" y="157048"/>
                    </a:lnTo>
                    <a:lnTo>
                      <a:pt x="40584" y="157048"/>
                    </a:lnTo>
                    <a:lnTo>
                      <a:pt x="40584" y="119085"/>
                    </a:lnTo>
                    <a:lnTo>
                      <a:pt x="78548" y="119085"/>
                    </a:lnTo>
                    <a:close/>
                    <a:moveTo>
                      <a:pt x="78548" y="158347"/>
                    </a:moveTo>
                    <a:lnTo>
                      <a:pt x="78548" y="196310"/>
                    </a:lnTo>
                    <a:lnTo>
                      <a:pt x="40584" y="196310"/>
                    </a:lnTo>
                    <a:lnTo>
                      <a:pt x="40584" y="158347"/>
                    </a:lnTo>
                    <a:lnTo>
                      <a:pt x="78548" y="158347"/>
                    </a:lnTo>
                    <a:close/>
                    <a:moveTo>
                      <a:pt x="78548" y="197609"/>
                    </a:moveTo>
                    <a:lnTo>
                      <a:pt x="78548" y="235572"/>
                    </a:lnTo>
                    <a:lnTo>
                      <a:pt x="40584" y="235572"/>
                    </a:lnTo>
                    <a:lnTo>
                      <a:pt x="40584" y="197609"/>
                    </a:lnTo>
                    <a:lnTo>
                      <a:pt x="78548" y="197609"/>
                    </a:lnTo>
                    <a:close/>
                    <a:moveTo>
                      <a:pt x="78548" y="236871"/>
                    </a:moveTo>
                    <a:lnTo>
                      <a:pt x="78548" y="274834"/>
                    </a:lnTo>
                    <a:lnTo>
                      <a:pt x="40584" y="274834"/>
                    </a:lnTo>
                    <a:lnTo>
                      <a:pt x="40584" y="236871"/>
                    </a:lnTo>
                    <a:lnTo>
                      <a:pt x="78548" y="236871"/>
                    </a:lnTo>
                    <a:close/>
                    <a:moveTo>
                      <a:pt x="78548" y="276133"/>
                    </a:moveTo>
                    <a:lnTo>
                      <a:pt x="78548" y="314097"/>
                    </a:lnTo>
                    <a:lnTo>
                      <a:pt x="40584" y="314097"/>
                    </a:lnTo>
                    <a:lnTo>
                      <a:pt x="40584" y="276133"/>
                    </a:lnTo>
                    <a:lnTo>
                      <a:pt x="78548" y="276133"/>
                    </a:lnTo>
                    <a:close/>
                    <a:moveTo>
                      <a:pt x="78548" y="315397"/>
                    </a:moveTo>
                    <a:lnTo>
                      <a:pt x="78548" y="353361"/>
                    </a:lnTo>
                    <a:lnTo>
                      <a:pt x="40584" y="353361"/>
                    </a:lnTo>
                    <a:lnTo>
                      <a:pt x="40584" y="315397"/>
                    </a:lnTo>
                    <a:lnTo>
                      <a:pt x="78548" y="315397"/>
                    </a:lnTo>
                    <a:close/>
                    <a:moveTo>
                      <a:pt x="78548" y="354660"/>
                    </a:moveTo>
                    <a:lnTo>
                      <a:pt x="78548" y="392623"/>
                    </a:lnTo>
                    <a:lnTo>
                      <a:pt x="40584" y="392623"/>
                    </a:lnTo>
                    <a:lnTo>
                      <a:pt x="40584" y="354660"/>
                    </a:lnTo>
                    <a:lnTo>
                      <a:pt x="78548" y="354660"/>
                    </a:lnTo>
                    <a:close/>
                    <a:moveTo>
                      <a:pt x="78548" y="393919"/>
                    </a:moveTo>
                    <a:lnTo>
                      <a:pt x="78548" y="431883"/>
                    </a:lnTo>
                    <a:lnTo>
                      <a:pt x="40584" y="431883"/>
                    </a:lnTo>
                    <a:lnTo>
                      <a:pt x="40584" y="393919"/>
                    </a:lnTo>
                    <a:lnTo>
                      <a:pt x="78548" y="393919"/>
                    </a:lnTo>
                    <a:close/>
                    <a:moveTo>
                      <a:pt x="78548" y="433181"/>
                    </a:moveTo>
                    <a:lnTo>
                      <a:pt x="78548" y="471145"/>
                    </a:lnTo>
                    <a:lnTo>
                      <a:pt x="40584" y="471145"/>
                    </a:lnTo>
                    <a:lnTo>
                      <a:pt x="40584" y="433181"/>
                    </a:lnTo>
                    <a:lnTo>
                      <a:pt x="78548" y="433181"/>
                    </a:lnTo>
                    <a:close/>
                    <a:moveTo>
                      <a:pt x="78548" y="472446"/>
                    </a:moveTo>
                    <a:lnTo>
                      <a:pt x="78548" y="510412"/>
                    </a:lnTo>
                    <a:lnTo>
                      <a:pt x="40584" y="510412"/>
                    </a:lnTo>
                    <a:lnTo>
                      <a:pt x="40584" y="472446"/>
                    </a:lnTo>
                    <a:lnTo>
                      <a:pt x="78548" y="472446"/>
                    </a:lnTo>
                    <a:close/>
                    <a:moveTo>
                      <a:pt x="78548" y="511708"/>
                    </a:moveTo>
                    <a:lnTo>
                      <a:pt x="78548" y="549671"/>
                    </a:lnTo>
                    <a:lnTo>
                      <a:pt x="40584" y="549671"/>
                    </a:lnTo>
                    <a:lnTo>
                      <a:pt x="40584" y="511708"/>
                    </a:lnTo>
                    <a:lnTo>
                      <a:pt x="78548" y="511708"/>
                    </a:lnTo>
                    <a:close/>
                    <a:moveTo>
                      <a:pt x="78548" y="550970"/>
                    </a:moveTo>
                    <a:lnTo>
                      <a:pt x="78548" y="588933"/>
                    </a:lnTo>
                    <a:lnTo>
                      <a:pt x="40584" y="588933"/>
                    </a:lnTo>
                    <a:lnTo>
                      <a:pt x="40584" y="550970"/>
                    </a:lnTo>
                    <a:lnTo>
                      <a:pt x="78548" y="550970"/>
                    </a:lnTo>
                    <a:close/>
                    <a:moveTo>
                      <a:pt x="78548" y="590232"/>
                    </a:moveTo>
                    <a:lnTo>
                      <a:pt x="78548" y="628193"/>
                    </a:lnTo>
                    <a:lnTo>
                      <a:pt x="40584" y="628193"/>
                    </a:lnTo>
                    <a:lnTo>
                      <a:pt x="40584" y="590232"/>
                    </a:lnTo>
                    <a:lnTo>
                      <a:pt x="78548" y="590232"/>
                    </a:lnTo>
                    <a:close/>
                    <a:moveTo>
                      <a:pt x="78548" y="629491"/>
                    </a:moveTo>
                    <a:lnTo>
                      <a:pt x="78548" y="667455"/>
                    </a:lnTo>
                    <a:lnTo>
                      <a:pt x="40584" y="667455"/>
                    </a:lnTo>
                    <a:lnTo>
                      <a:pt x="40584" y="629491"/>
                    </a:lnTo>
                    <a:lnTo>
                      <a:pt x="78548" y="629491"/>
                    </a:lnTo>
                    <a:close/>
                    <a:moveTo>
                      <a:pt x="78548" y="668756"/>
                    </a:moveTo>
                    <a:lnTo>
                      <a:pt x="78548" y="706720"/>
                    </a:lnTo>
                    <a:lnTo>
                      <a:pt x="40584" y="706720"/>
                    </a:lnTo>
                    <a:lnTo>
                      <a:pt x="40584" y="668756"/>
                    </a:lnTo>
                    <a:lnTo>
                      <a:pt x="78548" y="668756"/>
                    </a:lnTo>
                    <a:close/>
                    <a:moveTo>
                      <a:pt x="78548" y="708018"/>
                    </a:moveTo>
                    <a:lnTo>
                      <a:pt x="78548" y="745982"/>
                    </a:lnTo>
                    <a:lnTo>
                      <a:pt x="40584" y="745982"/>
                    </a:lnTo>
                    <a:lnTo>
                      <a:pt x="40584" y="708018"/>
                    </a:lnTo>
                    <a:lnTo>
                      <a:pt x="78548" y="708018"/>
                    </a:lnTo>
                    <a:close/>
                    <a:moveTo>
                      <a:pt x="78548" y="747280"/>
                    </a:moveTo>
                    <a:lnTo>
                      <a:pt x="78548" y="785244"/>
                    </a:lnTo>
                    <a:lnTo>
                      <a:pt x="40584" y="785244"/>
                    </a:lnTo>
                    <a:lnTo>
                      <a:pt x="40584" y="747280"/>
                    </a:lnTo>
                    <a:lnTo>
                      <a:pt x="78548" y="747280"/>
                    </a:lnTo>
                    <a:close/>
                    <a:moveTo>
                      <a:pt x="78548" y="786542"/>
                    </a:moveTo>
                    <a:lnTo>
                      <a:pt x="78548" y="824506"/>
                    </a:lnTo>
                    <a:lnTo>
                      <a:pt x="40584" y="824506"/>
                    </a:lnTo>
                    <a:lnTo>
                      <a:pt x="40584" y="786542"/>
                    </a:lnTo>
                    <a:lnTo>
                      <a:pt x="78548" y="786542"/>
                    </a:lnTo>
                    <a:close/>
                    <a:moveTo>
                      <a:pt x="78548" y="825804"/>
                    </a:moveTo>
                    <a:lnTo>
                      <a:pt x="78548" y="863768"/>
                    </a:lnTo>
                    <a:lnTo>
                      <a:pt x="40584" y="863768"/>
                    </a:lnTo>
                    <a:lnTo>
                      <a:pt x="40584" y="825804"/>
                    </a:lnTo>
                    <a:lnTo>
                      <a:pt x="78548" y="825804"/>
                    </a:lnTo>
                    <a:close/>
                    <a:moveTo>
                      <a:pt x="78548" y="865066"/>
                    </a:moveTo>
                    <a:lnTo>
                      <a:pt x="78548" y="903030"/>
                    </a:lnTo>
                    <a:lnTo>
                      <a:pt x="40584" y="903030"/>
                    </a:lnTo>
                    <a:lnTo>
                      <a:pt x="40584" y="865066"/>
                    </a:lnTo>
                    <a:lnTo>
                      <a:pt x="78548" y="865066"/>
                    </a:lnTo>
                    <a:close/>
                    <a:moveTo>
                      <a:pt x="78548" y="904328"/>
                    </a:moveTo>
                    <a:lnTo>
                      <a:pt x="78548" y="942292"/>
                    </a:lnTo>
                    <a:lnTo>
                      <a:pt x="40584" y="942292"/>
                    </a:lnTo>
                    <a:lnTo>
                      <a:pt x="40584" y="904328"/>
                    </a:lnTo>
                    <a:lnTo>
                      <a:pt x="78548" y="904328"/>
                    </a:lnTo>
                    <a:close/>
                    <a:moveTo>
                      <a:pt x="78548" y="943590"/>
                    </a:moveTo>
                    <a:lnTo>
                      <a:pt x="78548" y="981552"/>
                    </a:lnTo>
                    <a:lnTo>
                      <a:pt x="40584" y="981552"/>
                    </a:lnTo>
                    <a:lnTo>
                      <a:pt x="40584" y="943590"/>
                    </a:lnTo>
                    <a:lnTo>
                      <a:pt x="78548" y="943590"/>
                    </a:lnTo>
                    <a:close/>
                    <a:moveTo>
                      <a:pt x="79846" y="943590"/>
                    </a:moveTo>
                    <a:lnTo>
                      <a:pt x="117810" y="943590"/>
                    </a:lnTo>
                    <a:lnTo>
                      <a:pt x="117810" y="981552"/>
                    </a:lnTo>
                    <a:lnTo>
                      <a:pt x="79846" y="981552"/>
                    </a:lnTo>
                    <a:lnTo>
                      <a:pt x="79846" y="943590"/>
                    </a:lnTo>
                    <a:close/>
                    <a:moveTo>
                      <a:pt x="119108" y="943590"/>
                    </a:moveTo>
                    <a:lnTo>
                      <a:pt x="157072" y="943590"/>
                    </a:lnTo>
                    <a:lnTo>
                      <a:pt x="157072" y="981552"/>
                    </a:lnTo>
                    <a:lnTo>
                      <a:pt x="119108" y="981552"/>
                    </a:lnTo>
                    <a:lnTo>
                      <a:pt x="119108" y="943590"/>
                    </a:lnTo>
                    <a:close/>
                    <a:moveTo>
                      <a:pt x="158370" y="943590"/>
                    </a:moveTo>
                    <a:lnTo>
                      <a:pt x="196334" y="943590"/>
                    </a:lnTo>
                    <a:lnTo>
                      <a:pt x="196334" y="981552"/>
                    </a:lnTo>
                    <a:lnTo>
                      <a:pt x="158370" y="981552"/>
                    </a:lnTo>
                    <a:lnTo>
                      <a:pt x="158370" y="943590"/>
                    </a:lnTo>
                    <a:close/>
                    <a:moveTo>
                      <a:pt x="197632" y="943590"/>
                    </a:moveTo>
                    <a:lnTo>
                      <a:pt x="235596" y="943590"/>
                    </a:lnTo>
                    <a:lnTo>
                      <a:pt x="235596" y="981552"/>
                    </a:lnTo>
                    <a:lnTo>
                      <a:pt x="197632" y="981552"/>
                    </a:lnTo>
                    <a:lnTo>
                      <a:pt x="197632" y="943590"/>
                    </a:lnTo>
                    <a:close/>
                    <a:moveTo>
                      <a:pt x="236894" y="943590"/>
                    </a:moveTo>
                    <a:lnTo>
                      <a:pt x="274858" y="943590"/>
                    </a:lnTo>
                    <a:lnTo>
                      <a:pt x="274858" y="981552"/>
                    </a:lnTo>
                    <a:lnTo>
                      <a:pt x="236894" y="981552"/>
                    </a:lnTo>
                    <a:lnTo>
                      <a:pt x="236894" y="943590"/>
                    </a:lnTo>
                    <a:close/>
                    <a:moveTo>
                      <a:pt x="276156" y="943590"/>
                    </a:moveTo>
                    <a:lnTo>
                      <a:pt x="314120" y="943590"/>
                    </a:lnTo>
                    <a:lnTo>
                      <a:pt x="314120" y="981552"/>
                    </a:lnTo>
                    <a:lnTo>
                      <a:pt x="276156" y="981552"/>
                    </a:lnTo>
                    <a:lnTo>
                      <a:pt x="276156" y="943590"/>
                    </a:lnTo>
                    <a:close/>
                    <a:moveTo>
                      <a:pt x="315418" y="943590"/>
                    </a:moveTo>
                    <a:lnTo>
                      <a:pt x="353382" y="943590"/>
                    </a:lnTo>
                    <a:lnTo>
                      <a:pt x="353382" y="981552"/>
                    </a:lnTo>
                    <a:lnTo>
                      <a:pt x="315418" y="981552"/>
                    </a:lnTo>
                    <a:lnTo>
                      <a:pt x="315418" y="943590"/>
                    </a:lnTo>
                    <a:close/>
                    <a:moveTo>
                      <a:pt x="354680" y="943590"/>
                    </a:moveTo>
                    <a:lnTo>
                      <a:pt x="392644" y="943590"/>
                    </a:lnTo>
                    <a:lnTo>
                      <a:pt x="392644" y="981552"/>
                    </a:lnTo>
                    <a:lnTo>
                      <a:pt x="354680" y="981552"/>
                    </a:lnTo>
                    <a:lnTo>
                      <a:pt x="354680" y="943590"/>
                    </a:lnTo>
                    <a:close/>
                    <a:moveTo>
                      <a:pt x="393942" y="943590"/>
                    </a:moveTo>
                    <a:lnTo>
                      <a:pt x="431906" y="943590"/>
                    </a:lnTo>
                    <a:lnTo>
                      <a:pt x="431906" y="981552"/>
                    </a:lnTo>
                    <a:lnTo>
                      <a:pt x="393942" y="981552"/>
                    </a:lnTo>
                    <a:lnTo>
                      <a:pt x="393942" y="943590"/>
                    </a:lnTo>
                    <a:close/>
                    <a:moveTo>
                      <a:pt x="433207" y="943590"/>
                    </a:moveTo>
                    <a:lnTo>
                      <a:pt x="471168" y="943590"/>
                    </a:lnTo>
                    <a:lnTo>
                      <a:pt x="471168" y="981552"/>
                    </a:lnTo>
                    <a:lnTo>
                      <a:pt x="433207" y="981552"/>
                    </a:lnTo>
                    <a:lnTo>
                      <a:pt x="433207" y="943590"/>
                    </a:lnTo>
                    <a:close/>
                    <a:moveTo>
                      <a:pt x="472467" y="943590"/>
                    </a:moveTo>
                    <a:lnTo>
                      <a:pt x="510430" y="943590"/>
                    </a:lnTo>
                    <a:lnTo>
                      <a:pt x="510430" y="981552"/>
                    </a:lnTo>
                    <a:lnTo>
                      <a:pt x="472467" y="981552"/>
                    </a:lnTo>
                    <a:lnTo>
                      <a:pt x="472467" y="943590"/>
                    </a:lnTo>
                    <a:close/>
                    <a:moveTo>
                      <a:pt x="511729" y="943590"/>
                    </a:moveTo>
                    <a:lnTo>
                      <a:pt x="549692" y="943590"/>
                    </a:lnTo>
                    <a:lnTo>
                      <a:pt x="549692" y="981552"/>
                    </a:lnTo>
                    <a:lnTo>
                      <a:pt x="511729" y="981552"/>
                    </a:lnTo>
                    <a:lnTo>
                      <a:pt x="511729" y="943590"/>
                    </a:lnTo>
                    <a:close/>
                    <a:moveTo>
                      <a:pt x="550991" y="943590"/>
                    </a:moveTo>
                    <a:lnTo>
                      <a:pt x="588954" y="943590"/>
                    </a:lnTo>
                    <a:lnTo>
                      <a:pt x="588954" y="981552"/>
                    </a:lnTo>
                    <a:lnTo>
                      <a:pt x="550991" y="981552"/>
                    </a:lnTo>
                    <a:lnTo>
                      <a:pt x="550991" y="943590"/>
                    </a:lnTo>
                    <a:close/>
                    <a:moveTo>
                      <a:pt x="590253" y="943590"/>
                    </a:moveTo>
                    <a:lnTo>
                      <a:pt x="628216" y="943590"/>
                    </a:lnTo>
                    <a:lnTo>
                      <a:pt x="628216" y="981552"/>
                    </a:lnTo>
                    <a:lnTo>
                      <a:pt x="590253" y="981552"/>
                    </a:lnTo>
                    <a:lnTo>
                      <a:pt x="590253" y="943590"/>
                    </a:lnTo>
                    <a:close/>
                    <a:moveTo>
                      <a:pt x="590253" y="942292"/>
                    </a:moveTo>
                    <a:lnTo>
                      <a:pt x="590253" y="904328"/>
                    </a:lnTo>
                    <a:lnTo>
                      <a:pt x="628216" y="904328"/>
                    </a:lnTo>
                    <a:lnTo>
                      <a:pt x="628216" y="942292"/>
                    </a:lnTo>
                    <a:lnTo>
                      <a:pt x="590253" y="942292"/>
                    </a:lnTo>
                    <a:close/>
                    <a:moveTo>
                      <a:pt x="629515" y="904328"/>
                    </a:moveTo>
                    <a:lnTo>
                      <a:pt x="630221" y="904328"/>
                    </a:lnTo>
                    <a:lnTo>
                      <a:pt x="667478" y="902695"/>
                    </a:lnTo>
                    <a:lnTo>
                      <a:pt x="667478" y="940589"/>
                    </a:lnTo>
                    <a:lnTo>
                      <a:pt x="630200" y="942292"/>
                    </a:lnTo>
                    <a:lnTo>
                      <a:pt x="629515" y="942292"/>
                    </a:lnTo>
                    <a:lnTo>
                      <a:pt x="629515" y="904328"/>
                    </a:lnTo>
                    <a:close/>
                    <a:moveTo>
                      <a:pt x="668777" y="902640"/>
                    </a:moveTo>
                    <a:lnTo>
                      <a:pt x="706740" y="900976"/>
                    </a:lnTo>
                    <a:lnTo>
                      <a:pt x="706740" y="938792"/>
                    </a:lnTo>
                    <a:lnTo>
                      <a:pt x="668777" y="940526"/>
                    </a:lnTo>
                    <a:lnTo>
                      <a:pt x="668777" y="902640"/>
                    </a:lnTo>
                    <a:close/>
                    <a:moveTo>
                      <a:pt x="746005" y="897953"/>
                    </a:moveTo>
                    <a:lnTo>
                      <a:pt x="708041" y="899621"/>
                    </a:lnTo>
                    <a:lnTo>
                      <a:pt x="708041" y="861805"/>
                    </a:lnTo>
                    <a:lnTo>
                      <a:pt x="746005" y="860213"/>
                    </a:lnTo>
                    <a:lnTo>
                      <a:pt x="746005" y="897953"/>
                    </a:lnTo>
                    <a:close/>
                    <a:moveTo>
                      <a:pt x="746005" y="858912"/>
                    </a:moveTo>
                    <a:lnTo>
                      <a:pt x="708041" y="860504"/>
                    </a:lnTo>
                    <a:lnTo>
                      <a:pt x="708041" y="822688"/>
                    </a:lnTo>
                    <a:lnTo>
                      <a:pt x="746005" y="821169"/>
                    </a:lnTo>
                    <a:lnTo>
                      <a:pt x="746005" y="858912"/>
                    </a:lnTo>
                    <a:close/>
                    <a:moveTo>
                      <a:pt x="746005" y="819873"/>
                    </a:moveTo>
                    <a:lnTo>
                      <a:pt x="708041" y="821392"/>
                    </a:lnTo>
                    <a:lnTo>
                      <a:pt x="708041" y="783577"/>
                    </a:lnTo>
                    <a:lnTo>
                      <a:pt x="746005" y="782128"/>
                    </a:lnTo>
                    <a:lnTo>
                      <a:pt x="746005" y="819873"/>
                    </a:lnTo>
                    <a:close/>
                    <a:moveTo>
                      <a:pt x="746005" y="780832"/>
                    </a:moveTo>
                    <a:lnTo>
                      <a:pt x="708041" y="782278"/>
                    </a:lnTo>
                    <a:lnTo>
                      <a:pt x="708041" y="744463"/>
                    </a:lnTo>
                    <a:lnTo>
                      <a:pt x="746005" y="743089"/>
                    </a:lnTo>
                    <a:lnTo>
                      <a:pt x="746005" y="780832"/>
                    </a:lnTo>
                    <a:close/>
                    <a:moveTo>
                      <a:pt x="746005" y="741791"/>
                    </a:moveTo>
                    <a:lnTo>
                      <a:pt x="708041" y="743164"/>
                    </a:lnTo>
                    <a:lnTo>
                      <a:pt x="708041" y="705349"/>
                    </a:lnTo>
                    <a:lnTo>
                      <a:pt x="746005" y="704048"/>
                    </a:lnTo>
                    <a:lnTo>
                      <a:pt x="746005" y="741791"/>
                    </a:lnTo>
                    <a:close/>
                    <a:moveTo>
                      <a:pt x="746005" y="702747"/>
                    </a:moveTo>
                    <a:lnTo>
                      <a:pt x="708041" y="704048"/>
                    </a:lnTo>
                    <a:lnTo>
                      <a:pt x="708041" y="666232"/>
                    </a:lnTo>
                    <a:lnTo>
                      <a:pt x="746005" y="665004"/>
                    </a:lnTo>
                    <a:lnTo>
                      <a:pt x="746005" y="702747"/>
                    </a:lnTo>
                    <a:close/>
                    <a:moveTo>
                      <a:pt x="746005" y="663705"/>
                    </a:moveTo>
                    <a:lnTo>
                      <a:pt x="708041" y="664936"/>
                    </a:lnTo>
                    <a:lnTo>
                      <a:pt x="708041" y="627120"/>
                    </a:lnTo>
                    <a:lnTo>
                      <a:pt x="746005" y="625965"/>
                    </a:lnTo>
                    <a:lnTo>
                      <a:pt x="746005" y="663705"/>
                    </a:lnTo>
                    <a:close/>
                    <a:moveTo>
                      <a:pt x="746005" y="624664"/>
                    </a:moveTo>
                    <a:lnTo>
                      <a:pt x="708041" y="625820"/>
                    </a:lnTo>
                    <a:lnTo>
                      <a:pt x="708041" y="588004"/>
                    </a:lnTo>
                    <a:lnTo>
                      <a:pt x="746005" y="586921"/>
                    </a:lnTo>
                    <a:lnTo>
                      <a:pt x="746005" y="624664"/>
                    </a:lnTo>
                    <a:close/>
                    <a:moveTo>
                      <a:pt x="746005" y="585623"/>
                    </a:moveTo>
                    <a:lnTo>
                      <a:pt x="708041" y="586708"/>
                    </a:lnTo>
                    <a:lnTo>
                      <a:pt x="708041" y="548892"/>
                    </a:lnTo>
                    <a:lnTo>
                      <a:pt x="746005" y="547880"/>
                    </a:lnTo>
                    <a:lnTo>
                      <a:pt x="746005" y="585623"/>
                    </a:lnTo>
                    <a:close/>
                    <a:moveTo>
                      <a:pt x="746005" y="546581"/>
                    </a:moveTo>
                    <a:lnTo>
                      <a:pt x="708041" y="547597"/>
                    </a:lnTo>
                    <a:lnTo>
                      <a:pt x="708041" y="509781"/>
                    </a:lnTo>
                    <a:lnTo>
                      <a:pt x="746005" y="508841"/>
                    </a:lnTo>
                    <a:lnTo>
                      <a:pt x="746005" y="546581"/>
                    </a:lnTo>
                    <a:close/>
                    <a:moveTo>
                      <a:pt x="746005" y="507543"/>
                    </a:moveTo>
                    <a:lnTo>
                      <a:pt x="708041" y="508480"/>
                    </a:lnTo>
                    <a:lnTo>
                      <a:pt x="708041" y="470664"/>
                    </a:lnTo>
                    <a:lnTo>
                      <a:pt x="746005" y="469797"/>
                    </a:lnTo>
                    <a:lnTo>
                      <a:pt x="746005" y="507543"/>
                    </a:lnTo>
                    <a:close/>
                    <a:moveTo>
                      <a:pt x="746005" y="468499"/>
                    </a:moveTo>
                    <a:lnTo>
                      <a:pt x="708041" y="469366"/>
                    </a:lnTo>
                    <a:lnTo>
                      <a:pt x="708041" y="431550"/>
                    </a:lnTo>
                    <a:lnTo>
                      <a:pt x="746005" y="430756"/>
                    </a:lnTo>
                    <a:lnTo>
                      <a:pt x="746005" y="468499"/>
                    </a:lnTo>
                    <a:close/>
                    <a:moveTo>
                      <a:pt x="746005" y="429457"/>
                    </a:moveTo>
                    <a:lnTo>
                      <a:pt x="708041" y="430252"/>
                    </a:lnTo>
                    <a:lnTo>
                      <a:pt x="708041" y="392436"/>
                    </a:lnTo>
                    <a:lnTo>
                      <a:pt x="746005" y="391714"/>
                    </a:lnTo>
                    <a:lnTo>
                      <a:pt x="746005" y="429457"/>
                    </a:lnTo>
                    <a:close/>
                    <a:moveTo>
                      <a:pt x="746005" y="390416"/>
                    </a:moveTo>
                    <a:lnTo>
                      <a:pt x="708041" y="391138"/>
                    </a:lnTo>
                    <a:lnTo>
                      <a:pt x="708041" y="353322"/>
                    </a:lnTo>
                    <a:lnTo>
                      <a:pt x="746005" y="352673"/>
                    </a:lnTo>
                    <a:lnTo>
                      <a:pt x="746005" y="390416"/>
                    </a:lnTo>
                    <a:close/>
                    <a:moveTo>
                      <a:pt x="746005" y="351375"/>
                    </a:moveTo>
                    <a:lnTo>
                      <a:pt x="708041" y="352024"/>
                    </a:lnTo>
                    <a:lnTo>
                      <a:pt x="708041" y="314208"/>
                    </a:lnTo>
                    <a:lnTo>
                      <a:pt x="746005" y="313629"/>
                    </a:lnTo>
                    <a:lnTo>
                      <a:pt x="746005" y="351375"/>
                    </a:lnTo>
                    <a:close/>
                    <a:moveTo>
                      <a:pt x="746005" y="312333"/>
                    </a:moveTo>
                    <a:lnTo>
                      <a:pt x="708041" y="312912"/>
                    </a:lnTo>
                    <a:lnTo>
                      <a:pt x="708041" y="275097"/>
                    </a:lnTo>
                    <a:lnTo>
                      <a:pt x="746005" y="274590"/>
                    </a:lnTo>
                    <a:lnTo>
                      <a:pt x="746005" y="312333"/>
                    </a:lnTo>
                    <a:close/>
                    <a:moveTo>
                      <a:pt x="746005" y="273292"/>
                    </a:moveTo>
                    <a:lnTo>
                      <a:pt x="708041" y="273798"/>
                    </a:lnTo>
                    <a:lnTo>
                      <a:pt x="708041" y="235983"/>
                    </a:lnTo>
                    <a:lnTo>
                      <a:pt x="746005" y="235549"/>
                    </a:lnTo>
                    <a:lnTo>
                      <a:pt x="746005" y="273292"/>
                    </a:lnTo>
                    <a:close/>
                    <a:moveTo>
                      <a:pt x="746005" y="234251"/>
                    </a:moveTo>
                    <a:lnTo>
                      <a:pt x="708041" y="234684"/>
                    </a:lnTo>
                    <a:lnTo>
                      <a:pt x="708041" y="196869"/>
                    </a:lnTo>
                    <a:lnTo>
                      <a:pt x="746005" y="196508"/>
                    </a:lnTo>
                    <a:lnTo>
                      <a:pt x="746005" y="234251"/>
                    </a:lnTo>
                    <a:close/>
                    <a:moveTo>
                      <a:pt x="746005" y="195207"/>
                    </a:moveTo>
                    <a:lnTo>
                      <a:pt x="708041" y="195568"/>
                    </a:lnTo>
                    <a:lnTo>
                      <a:pt x="708041" y="157752"/>
                    </a:lnTo>
                    <a:lnTo>
                      <a:pt x="746005" y="157464"/>
                    </a:lnTo>
                    <a:lnTo>
                      <a:pt x="746005" y="195207"/>
                    </a:lnTo>
                    <a:close/>
                    <a:moveTo>
                      <a:pt x="746005" y="156168"/>
                    </a:moveTo>
                    <a:lnTo>
                      <a:pt x="708041" y="156456"/>
                    </a:lnTo>
                    <a:lnTo>
                      <a:pt x="708041" y="118640"/>
                    </a:lnTo>
                    <a:lnTo>
                      <a:pt x="746005" y="118425"/>
                    </a:lnTo>
                    <a:lnTo>
                      <a:pt x="746005" y="156168"/>
                    </a:lnTo>
                    <a:close/>
                    <a:moveTo>
                      <a:pt x="746005" y="117127"/>
                    </a:moveTo>
                    <a:lnTo>
                      <a:pt x="708041" y="117342"/>
                    </a:lnTo>
                    <a:lnTo>
                      <a:pt x="708041" y="79526"/>
                    </a:lnTo>
                    <a:lnTo>
                      <a:pt x="746005" y="79381"/>
                    </a:lnTo>
                    <a:lnTo>
                      <a:pt x="746005" y="117127"/>
                    </a:lnTo>
                    <a:close/>
                    <a:moveTo>
                      <a:pt x="746005" y="78083"/>
                    </a:moveTo>
                    <a:lnTo>
                      <a:pt x="708041" y="78228"/>
                    </a:lnTo>
                    <a:lnTo>
                      <a:pt x="708041" y="40412"/>
                    </a:lnTo>
                    <a:lnTo>
                      <a:pt x="746005" y="40340"/>
                    </a:lnTo>
                    <a:lnTo>
                      <a:pt x="746005" y="78083"/>
                    </a:lnTo>
                    <a:close/>
                    <a:moveTo>
                      <a:pt x="746005" y="39041"/>
                    </a:moveTo>
                    <a:lnTo>
                      <a:pt x="708041" y="39114"/>
                    </a:lnTo>
                    <a:lnTo>
                      <a:pt x="708041" y="1298"/>
                    </a:lnTo>
                    <a:lnTo>
                      <a:pt x="746005" y="1298"/>
                    </a:lnTo>
                    <a:lnTo>
                      <a:pt x="746005" y="39041"/>
                    </a:lnTo>
                    <a:close/>
                    <a:moveTo>
                      <a:pt x="1319" y="1298"/>
                    </a:moveTo>
                    <a:lnTo>
                      <a:pt x="39283" y="1298"/>
                    </a:lnTo>
                    <a:lnTo>
                      <a:pt x="39283" y="39262"/>
                    </a:lnTo>
                    <a:lnTo>
                      <a:pt x="1319" y="39262"/>
                    </a:lnTo>
                    <a:lnTo>
                      <a:pt x="1319" y="1298"/>
                    </a:lnTo>
                    <a:close/>
                    <a:moveTo>
                      <a:pt x="1319" y="40560"/>
                    </a:moveTo>
                    <a:lnTo>
                      <a:pt x="39283" y="40560"/>
                    </a:lnTo>
                    <a:lnTo>
                      <a:pt x="39283" y="78524"/>
                    </a:lnTo>
                    <a:lnTo>
                      <a:pt x="1319" y="78524"/>
                    </a:lnTo>
                    <a:lnTo>
                      <a:pt x="1319" y="40560"/>
                    </a:lnTo>
                    <a:close/>
                    <a:moveTo>
                      <a:pt x="1319" y="79823"/>
                    </a:moveTo>
                    <a:lnTo>
                      <a:pt x="39283" y="79823"/>
                    </a:lnTo>
                    <a:lnTo>
                      <a:pt x="39283" y="117786"/>
                    </a:lnTo>
                    <a:lnTo>
                      <a:pt x="1319" y="117786"/>
                    </a:lnTo>
                    <a:lnTo>
                      <a:pt x="1319" y="79823"/>
                    </a:lnTo>
                    <a:close/>
                    <a:moveTo>
                      <a:pt x="1319" y="119085"/>
                    </a:moveTo>
                    <a:lnTo>
                      <a:pt x="39283" y="119085"/>
                    </a:lnTo>
                    <a:lnTo>
                      <a:pt x="39283" y="157048"/>
                    </a:lnTo>
                    <a:lnTo>
                      <a:pt x="1319" y="157048"/>
                    </a:lnTo>
                    <a:lnTo>
                      <a:pt x="1319" y="119085"/>
                    </a:lnTo>
                    <a:close/>
                    <a:moveTo>
                      <a:pt x="1319" y="158347"/>
                    </a:moveTo>
                    <a:lnTo>
                      <a:pt x="39283" y="158347"/>
                    </a:lnTo>
                    <a:lnTo>
                      <a:pt x="39283" y="196310"/>
                    </a:lnTo>
                    <a:lnTo>
                      <a:pt x="1319" y="196310"/>
                    </a:lnTo>
                    <a:lnTo>
                      <a:pt x="1319" y="158347"/>
                    </a:lnTo>
                    <a:close/>
                    <a:moveTo>
                      <a:pt x="1319" y="197609"/>
                    </a:moveTo>
                    <a:lnTo>
                      <a:pt x="39283" y="197609"/>
                    </a:lnTo>
                    <a:lnTo>
                      <a:pt x="39283" y="235572"/>
                    </a:lnTo>
                    <a:lnTo>
                      <a:pt x="1319" y="235572"/>
                    </a:lnTo>
                    <a:lnTo>
                      <a:pt x="1319" y="197609"/>
                    </a:lnTo>
                    <a:close/>
                    <a:moveTo>
                      <a:pt x="1319" y="236871"/>
                    </a:moveTo>
                    <a:lnTo>
                      <a:pt x="39283" y="236871"/>
                    </a:lnTo>
                    <a:lnTo>
                      <a:pt x="39283" y="274834"/>
                    </a:lnTo>
                    <a:lnTo>
                      <a:pt x="1319" y="274834"/>
                    </a:lnTo>
                    <a:lnTo>
                      <a:pt x="1319" y="236871"/>
                    </a:lnTo>
                    <a:close/>
                    <a:moveTo>
                      <a:pt x="1319" y="276133"/>
                    </a:moveTo>
                    <a:lnTo>
                      <a:pt x="39283" y="276133"/>
                    </a:lnTo>
                    <a:lnTo>
                      <a:pt x="39283" y="314097"/>
                    </a:lnTo>
                    <a:lnTo>
                      <a:pt x="1319" y="314097"/>
                    </a:lnTo>
                    <a:lnTo>
                      <a:pt x="1319" y="276133"/>
                    </a:lnTo>
                    <a:close/>
                    <a:moveTo>
                      <a:pt x="1319" y="315397"/>
                    </a:moveTo>
                    <a:lnTo>
                      <a:pt x="39283" y="315397"/>
                    </a:lnTo>
                    <a:lnTo>
                      <a:pt x="39283" y="353361"/>
                    </a:lnTo>
                    <a:lnTo>
                      <a:pt x="1319" y="353361"/>
                    </a:lnTo>
                    <a:lnTo>
                      <a:pt x="1319" y="315397"/>
                    </a:lnTo>
                    <a:close/>
                    <a:moveTo>
                      <a:pt x="1319" y="354660"/>
                    </a:moveTo>
                    <a:lnTo>
                      <a:pt x="39283" y="354660"/>
                    </a:lnTo>
                    <a:lnTo>
                      <a:pt x="39283" y="392623"/>
                    </a:lnTo>
                    <a:lnTo>
                      <a:pt x="1319" y="392623"/>
                    </a:lnTo>
                    <a:lnTo>
                      <a:pt x="1319" y="354660"/>
                    </a:lnTo>
                    <a:close/>
                    <a:moveTo>
                      <a:pt x="1319" y="393919"/>
                    </a:moveTo>
                    <a:lnTo>
                      <a:pt x="39283" y="393919"/>
                    </a:lnTo>
                    <a:lnTo>
                      <a:pt x="39283" y="431883"/>
                    </a:lnTo>
                    <a:lnTo>
                      <a:pt x="1319" y="431883"/>
                    </a:lnTo>
                    <a:lnTo>
                      <a:pt x="1319" y="393919"/>
                    </a:lnTo>
                    <a:close/>
                    <a:moveTo>
                      <a:pt x="1319" y="433181"/>
                    </a:moveTo>
                    <a:lnTo>
                      <a:pt x="39283" y="433181"/>
                    </a:lnTo>
                    <a:lnTo>
                      <a:pt x="39283" y="471145"/>
                    </a:lnTo>
                    <a:lnTo>
                      <a:pt x="1319" y="471145"/>
                    </a:lnTo>
                    <a:lnTo>
                      <a:pt x="1319" y="433181"/>
                    </a:lnTo>
                    <a:close/>
                    <a:moveTo>
                      <a:pt x="1319" y="472446"/>
                    </a:moveTo>
                    <a:lnTo>
                      <a:pt x="39283" y="472446"/>
                    </a:lnTo>
                    <a:lnTo>
                      <a:pt x="39283" y="510412"/>
                    </a:lnTo>
                    <a:lnTo>
                      <a:pt x="1319" y="510412"/>
                    </a:lnTo>
                    <a:lnTo>
                      <a:pt x="1319" y="472446"/>
                    </a:lnTo>
                    <a:close/>
                    <a:moveTo>
                      <a:pt x="1319" y="511708"/>
                    </a:moveTo>
                    <a:lnTo>
                      <a:pt x="39283" y="511708"/>
                    </a:lnTo>
                    <a:lnTo>
                      <a:pt x="39283" y="549671"/>
                    </a:lnTo>
                    <a:lnTo>
                      <a:pt x="1319" y="549671"/>
                    </a:lnTo>
                    <a:lnTo>
                      <a:pt x="1319" y="511708"/>
                    </a:lnTo>
                    <a:close/>
                    <a:moveTo>
                      <a:pt x="1319" y="550970"/>
                    </a:moveTo>
                    <a:lnTo>
                      <a:pt x="39283" y="550970"/>
                    </a:lnTo>
                    <a:lnTo>
                      <a:pt x="39283" y="588933"/>
                    </a:lnTo>
                    <a:lnTo>
                      <a:pt x="1319" y="588933"/>
                    </a:lnTo>
                    <a:lnTo>
                      <a:pt x="1319" y="550970"/>
                    </a:lnTo>
                    <a:close/>
                    <a:moveTo>
                      <a:pt x="1319" y="590232"/>
                    </a:moveTo>
                    <a:lnTo>
                      <a:pt x="39283" y="590232"/>
                    </a:lnTo>
                    <a:lnTo>
                      <a:pt x="39283" y="628193"/>
                    </a:lnTo>
                    <a:lnTo>
                      <a:pt x="1319" y="628193"/>
                    </a:lnTo>
                    <a:lnTo>
                      <a:pt x="1319" y="590232"/>
                    </a:lnTo>
                    <a:close/>
                    <a:moveTo>
                      <a:pt x="1319" y="629491"/>
                    </a:moveTo>
                    <a:lnTo>
                      <a:pt x="39283" y="629491"/>
                    </a:lnTo>
                    <a:lnTo>
                      <a:pt x="39283" y="667455"/>
                    </a:lnTo>
                    <a:lnTo>
                      <a:pt x="1319" y="667455"/>
                    </a:lnTo>
                    <a:lnTo>
                      <a:pt x="1319" y="629491"/>
                    </a:lnTo>
                    <a:close/>
                    <a:moveTo>
                      <a:pt x="1319" y="668756"/>
                    </a:moveTo>
                    <a:lnTo>
                      <a:pt x="39283" y="668756"/>
                    </a:lnTo>
                    <a:lnTo>
                      <a:pt x="39283" y="706720"/>
                    </a:lnTo>
                    <a:lnTo>
                      <a:pt x="1319" y="706720"/>
                    </a:lnTo>
                    <a:lnTo>
                      <a:pt x="1319" y="668756"/>
                    </a:lnTo>
                    <a:close/>
                    <a:moveTo>
                      <a:pt x="1319" y="708018"/>
                    </a:moveTo>
                    <a:lnTo>
                      <a:pt x="39283" y="708018"/>
                    </a:lnTo>
                    <a:lnTo>
                      <a:pt x="39283" y="745982"/>
                    </a:lnTo>
                    <a:lnTo>
                      <a:pt x="1319" y="745982"/>
                    </a:lnTo>
                    <a:lnTo>
                      <a:pt x="1319" y="708018"/>
                    </a:lnTo>
                    <a:close/>
                    <a:moveTo>
                      <a:pt x="1319" y="747280"/>
                    </a:moveTo>
                    <a:lnTo>
                      <a:pt x="39283" y="747280"/>
                    </a:lnTo>
                    <a:lnTo>
                      <a:pt x="39283" y="785244"/>
                    </a:lnTo>
                    <a:lnTo>
                      <a:pt x="1319" y="785244"/>
                    </a:lnTo>
                    <a:lnTo>
                      <a:pt x="1319" y="747280"/>
                    </a:lnTo>
                    <a:close/>
                    <a:moveTo>
                      <a:pt x="1319" y="786542"/>
                    </a:moveTo>
                    <a:lnTo>
                      <a:pt x="39283" y="786542"/>
                    </a:lnTo>
                    <a:lnTo>
                      <a:pt x="39283" y="824506"/>
                    </a:lnTo>
                    <a:lnTo>
                      <a:pt x="1319" y="824506"/>
                    </a:lnTo>
                    <a:lnTo>
                      <a:pt x="1319" y="786542"/>
                    </a:lnTo>
                    <a:close/>
                    <a:moveTo>
                      <a:pt x="1319" y="825804"/>
                    </a:moveTo>
                    <a:lnTo>
                      <a:pt x="39283" y="825804"/>
                    </a:lnTo>
                    <a:lnTo>
                      <a:pt x="39283" y="863768"/>
                    </a:lnTo>
                    <a:lnTo>
                      <a:pt x="1319" y="863768"/>
                    </a:lnTo>
                    <a:lnTo>
                      <a:pt x="1319" y="825804"/>
                    </a:lnTo>
                    <a:close/>
                    <a:moveTo>
                      <a:pt x="1319" y="865066"/>
                    </a:moveTo>
                    <a:lnTo>
                      <a:pt x="39283" y="865066"/>
                    </a:lnTo>
                    <a:lnTo>
                      <a:pt x="39283" y="903030"/>
                    </a:lnTo>
                    <a:lnTo>
                      <a:pt x="1319" y="903030"/>
                    </a:lnTo>
                    <a:lnTo>
                      <a:pt x="1319" y="865066"/>
                    </a:lnTo>
                    <a:close/>
                    <a:moveTo>
                      <a:pt x="1319" y="904328"/>
                    </a:moveTo>
                    <a:lnTo>
                      <a:pt x="39283" y="904328"/>
                    </a:lnTo>
                    <a:lnTo>
                      <a:pt x="39283" y="942292"/>
                    </a:lnTo>
                    <a:lnTo>
                      <a:pt x="1319" y="942292"/>
                    </a:lnTo>
                    <a:lnTo>
                      <a:pt x="1319" y="904328"/>
                    </a:lnTo>
                    <a:close/>
                    <a:moveTo>
                      <a:pt x="1319" y="943590"/>
                    </a:moveTo>
                    <a:lnTo>
                      <a:pt x="39283" y="943590"/>
                    </a:lnTo>
                    <a:lnTo>
                      <a:pt x="39283" y="981552"/>
                    </a:lnTo>
                    <a:lnTo>
                      <a:pt x="1319" y="981552"/>
                    </a:lnTo>
                    <a:lnTo>
                      <a:pt x="1319" y="943590"/>
                    </a:lnTo>
                    <a:close/>
                    <a:moveTo>
                      <a:pt x="630205" y="981554"/>
                    </a:moveTo>
                    <a:lnTo>
                      <a:pt x="629515" y="981554"/>
                    </a:lnTo>
                    <a:lnTo>
                      <a:pt x="629515" y="943593"/>
                    </a:lnTo>
                    <a:lnTo>
                      <a:pt x="630229" y="943593"/>
                    </a:lnTo>
                    <a:lnTo>
                      <a:pt x="667478" y="941889"/>
                    </a:lnTo>
                    <a:lnTo>
                      <a:pt x="667478" y="979781"/>
                    </a:lnTo>
                    <a:lnTo>
                      <a:pt x="630205" y="981554"/>
                    </a:lnTo>
                    <a:close/>
                    <a:moveTo>
                      <a:pt x="668777" y="979718"/>
                    </a:moveTo>
                    <a:lnTo>
                      <a:pt x="668777" y="941830"/>
                    </a:lnTo>
                    <a:lnTo>
                      <a:pt x="706740" y="940093"/>
                    </a:lnTo>
                    <a:lnTo>
                      <a:pt x="706740" y="977908"/>
                    </a:lnTo>
                    <a:lnTo>
                      <a:pt x="668777" y="979718"/>
                    </a:lnTo>
                    <a:close/>
                    <a:moveTo>
                      <a:pt x="708039" y="940033"/>
                    </a:moveTo>
                    <a:lnTo>
                      <a:pt x="746002" y="938296"/>
                    </a:lnTo>
                    <a:lnTo>
                      <a:pt x="746002" y="976036"/>
                    </a:lnTo>
                    <a:lnTo>
                      <a:pt x="708039" y="977843"/>
                    </a:lnTo>
                    <a:lnTo>
                      <a:pt x="708039" y="940033"/>
                    </a:lnTo>
                    <a:close/>
                  </a:path>
                </a:pathLst>
              </a:custGeom>
              <a:solidFill>
                <a:srgbClr val="D1D1D1"/>
              </a:solidFill>
              <a:ln w="25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189" name="Grafik 26" descr="Millimeterpapier, Malfarben, Bleistift und Lineal">
              <a:extLst>
                <a:ext uri="{FF2B5EF4-FFF2-40B4-BE49-F238E27FC236}">
                  <a16:creationId xmlns:a16="http://schemas.microsoft.com/office/drawing/2014/main" id="{69AF4D26-D5E9-4BBA-BE5A-A184DEA444D1}"/>
                </a:ext>
              </a:extLst>
            </p:cNvPr>
            <p:cNvGrpSpPr/>
            <p:nvPr/>
          </p:nvGrpSpPr>
          <p:grpSpPr>
            <a:xfrm>
              <a:off x="8760208" y="3534900"/>
              <a:ext cx="191953" cy="463084"/>
              <a:chOff x="8760208" y="3534900"/>
              <a:chExt cx="191953" cy="463084"/>
            </a:xfrm>
          </p:grpSpPr>
          <p:sp>
            <p:nvSpPr>
              <p:cNvPr id="190" name="Freihandform: Form 189">
                <a:extLst>
                  <a:ext uri="{FF2B5EF4-FFF2-40B4-BE49-F238E27FC236}">
                    <a16:creationId xmlns:a16="http://schemas.microsoft.com/office/drawing/2014/main" id="{8D7FDB88-868D-4545-A8C2-49F4CA0FF082}"/>
                  </a:ext>
                </a:extLst>
              </p:cNvPr>
              <p:cNvSpPr/>
              <p:nvPr/>
            </p:nvSpPr>
            <p:spPr>
              <a:xfrm>
                <a:off x="8760208" y="3556284"/>
                <a:ext cx="174004" cy="441700"/>
              </a:xfrm>
              <a:custGeom>
                <a:avLst/>
                <a:gdLst>
                  <a:gd name="connsiteX0" fmla="*/ 169827 w 174004"/>
                  <a:gd name="connsiteY0" fmla="*/ 414929 h 441700"/>
                  <a:gd name="connsiteX1" fmla="*/ 162107 w 174004"/>
                  <a:gd name="connsiteY1" fmla="*/ 210371 h 441700"/>
                  <a:gd name="connsiteX2" fmla="*/ 161927 w 174004"/>
                  <a:gd name="connsiteY2" fmla="*/ 210325 h 441700"/>
                  <a:gd name="connsiteX3" fmla="*/ 157272 w 174004"/>
                  <a:gd name="connsiteY3" fmla="*/ 87002 h 441700"/>
                  <a:gd name="connsiteX4" fmla="*/ 120463 w 174004"/>
                  <a:gd name="connsiteY4" fmla="*/ 43500 h 441700"/>
                  <a:gd name="connsiteX5" fmla="*/ 120463 w 174004"/>
                  <a:gd name="connsiteY5" fmla="*/ 26549 h 441700"/>
                  <a:gd name="connsiteX6" fmla="*/ 130502 w 174004"/>
                  <a:gd name="connsiteY6" fmla="*/ 26549 h 441700"/>
                  <a:gd name="connsiteX7" fmla="*/ 130502 w 174004"/>
                  <a:gd name="connsiteY7" fmla="*/ 0 h 441700"/>
                  <a:gd name="connsiteX8" fmla="*/ 43502 w 174004"/>
                  <a:gd name="connsiteY8" fmla="*/ 0 h 441700"/>
                  <a:gd name="connsiteX9" fmla="*/ 43502 w 174004"/>
                  <a:gd name="connsiteY9" fmla="*/ 26549 h 441700"/>
                  <a:gd name="connsiteX10" fmla="*/ 53539 w 174004"/>
                  <a:gd name="connsiteY10" fmla="*/ 26549 h 441700"/>
                  <a:gd name="connsiteX11" fmla="*/ 53539 w 174004"/>
                  <a:gd name="connsiteY11" fmla="*/ 43500 h 441700"/>
                  <a:gd name="connsiteX12" fmla="*/ 16733 w 174004"/>
                  <a:gd name="connsiteY12" fmla="*/ 87002 h 441700"/>
                  <a:gd name="connsiteX13" fmla="*/ 12059 w 174004"/>
                  <a:gd name="connsiteY13" fmla="*/ 210813 h 441700"/>
                  <a:gd name="connsiteX14" fmla="*/ 4357 w 174004"/>
                  <a:gd name="connsiteY14" fmla="*/ 414929 h 441700"/>
                  <a:gd name="connsiteX15" fmla="*/ 0 w 174004"/>
                  <a:gd name="connsiteY15" fmla="*/ 414929 h 441700"/>
                  <a:gd name="connsiteX16" fmla="*/ 0 w 174004"/>
                  <a:gd name="connsiteY16" fmla="*/ 441701 h 441700"/>
                  <a:gd name="connsiteX17" fmla="*/ 174005 w 174004"/>
                  <a:gd name="connsiteY17" fmla="*/ 441701 h 441700"/>
                  <a:gd name="connsiteX18" fmla="*/ 174005 w 174004"/>
                  <a:gd name="connsiteY18" fmla="*/ 414929 h 441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4004" h="441700">
                    <a:moveTo>
                      <a:pt x="169827" y="414929"/>
                    </a:moveTo>
                    <a:lnTo>
                      <a:pt x="162107" y="210371"/>
                    </a:lnTo>
                    <a:lnTo>
                      <a:pt x="161927" y="210325"/>
                    </a:lnTo>
                    <a:lnTo>
                      <a:pt x="157272" y="87002"/>
                    </a:lnTo>
                    <a:lnTo>
                      <a:pt x="120463" y="43500"/>
                    </a:lnTo>
                    <a:lnTo>
                      <a:pt x="120463" y="26549"/>
                    </a:lnTo>
                    <a:lnTo>
                      <a:pt x="130502" y="26549"/>
                    </a:lnTo>
                    <a:lnTo>
                      <a:pt x="130502" y="0"/>
                    </a:lnTo>
                    <a:lnTo>
                      <a:pt x="43502" y="0"/>
                    </a:lnTo>
                    <a:lnTo>
                      <a:pt x="43502" y="26549"/>
                    </a:lnTo>
                    <a:lnTo>
                      <a:pt x="53539" y="26549"/>
                    </a:lnTo>
                    <a:lnTo>
                      <a:pt x="53539" y="43500"/>
                    </a:lnTo>
                    <a:lnTo>
                      <a:pt x="16733" y="87002"/>
                    </a:lnTo>
                    <a:lnTo>
                      <a:pt x="12059" y="210813"/>
                    </a:lnTo>
                    <a:lnTo>
                      <a:pt x="4357" y="414929"/>
                    </a:lnTo>
                    <a:lnTo>
                      <a:pt x="0" y="414929"/>
                    </a:lnTo>
                    <a:lnTo>
                      <a:pt x="0" y="441701"/>
                    </a:lnTo>
                    <a:lnTo>
                      <a:pt x="174005" y="441701"/>
                    </a:lnTo>
                    <a:lnTo>
                      <a:pt x="174005" y="414929"/>
                    </a:lnTo>
                    <a:close/>
                  </a:path>
                </a:pathLst>
              </a:custGeom>
              <a:solidFill>
                <a:srgbClr val="F2F2F2"/>
              </a:solidFill>
              <a:ln w="25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191" name="Grafik 26" descr="Millimeterpapier, Malfarben, Bleistift und Lineal">
                <a:extLst>
                  <a:ext uri="{FF2B5EF4-FFF2-40B4-BE49-F238E27FC236}">
                    <a16:creationId xmlns:a16="http://schemas.microsoft.com/office/drawing/2014/main" id="{39554078-D77C-4139-BB2A-E180532FEBC2}"/>
                  </a:ext>
                </a:extLst>
              </p:cNvPr>
              <p:cNvGrpSpPr/>
              <p:nvPr/>
            </p:nvGrpSpPr>
            <p:grpSpPr>
              <a:xfrm>
                <a:off x="8778158" y="3534900"/>
                <a:ext cx="174002" cy="441700"/>
                <a:chOff x="8778158" y="3534900"/>
                <a:chExt cx="174002" cy="441700"/>
              </a:xfrm>
            </p:grpSpPr>
            <p:sp>
              <p:nvSpPr>
                <p:cNvPr id="192" name="Freihandform: Form 191">
                  <a:extLst>
                    <a:ext uri="{FF2B5EF4-FFF2-40B4-BE49-F238E27FC236}">
                      <a16:creationId xmlns:a16="http://schemas.microsoft.com/office/drawing/2014/main" id="{8C5A08AA-7244-4281-B3C4-5461A1DD5B40}"/>
                    </a:ext>
                  </a:extLst>
                </p:cNvPr>
                <p:cNvSpPr/>
                <p:nvPr/>
              </p:nvSpPr>
              <p:spPr>
                <a:xfrm>
                  <a:off x="8783105" y="3720208"/>
                  <a:ext cx="164368" cy="243297"/>
                </a:xfrm>
                <a:custGeom>
                  <a:avLst/>
                  <a:gdLst>
                    <a:gd name="connsiteX0" fmla="*/ 164368 w 164368"/>
                    <a:gd name="connsiteY0" fmla="*/ 243298 h 243297"/>
                    <a:gd name="connsiteX1" fmla="*/ 140219 w 164368"/>
                    <a:gd name="connsiteY1" fmla="*/ 25505 h 243297"/>
                    <a:gd name="connsiteX2" fmla="*/ 82056 w 164368"/>
                    <a:gd name="connsiteY2" fmla="*/ 0 h 243297"/>
                    <a:gd name="connsiteX3" fmla="*/ 23630 w 164368"/>
                    <a:gd name="connsiteY3" fmla="*/ 25505 h 243297"/>
                    <a:gd name="connsiteX4" fmla="*/ 0 w 164368"/>
                    <a:gd name="connsiteY4" fmla="*/ 243048 h 243297"/>
                    <a:gd name="connsiteX5" fmla="*/ 164368 w 164368"/>
                    <a:gd name="connsiteY5" fmla="*/ 243298 h 2432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4368" h="243297">
                      <a:moveTo>
                        <a:pt x="164368" y="243298"/>
                      </a:moveTo>
                      <a:lnTo>
                        <a:pt x="140219" y="25505"/>
                      </a:lnTo>
                      <a:cubicBezTo>
                        <a:pt x="140219" y="25505"/>
                        <a:pt x="141001" y="0"/>
                        <a:pt x="82056" y="0"/>
                      </a:cubicBezTo>
                      <a:cubicBezTo>
                        <a:pt x="23111" y="0"/>
                        <a:pt x="23630" y="25505"/>
                        <a:pt x="23630" y="25505"/>
                      </a:cubicBezTo>
                      <a:lnTo>
                        <a:pt x="0" y="243048"/>
                      </a:lnTo>
                      <a:lnTo>
                        <a:pt x="164368" y="243298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93" name="Freihandform: Form 192">
                  <a:extLst>
                    <a:ext uri="{FF2B5EF4-FFF2-40B4-BE49-F238E27FC236}">
                      <a16:creationId xmlns:a16="http://schemas.microsoft.com/office/drawing/2014/main" id="{EEBFF224-EBB1-4B1D-8D60-65EAD726ED0D}"/>
                    </a:ext>
                  </a:extLst>
                </p:cNvPr>
                <p:cNvSpPr/>
                <p:nvPr/>
              </p:nvSpPr>
              <p:spPr>
                <a:xfrm>
                  <a:off x="8831697" y="3553661"/>
                  <a:ext cx="66922" cy="32531"/>
                </a:xfrm>
                <a:custGeom>
                  <a:avLst/>
                  <a:gdLst>
                    <a:gd name="connsiteX0" fmla="*/ 0 w 66922"/>
                    <a:gd name="connsiteY0" fmla="*/ 0 h 32531"/>
                    <a:gd name="connsiteX1" fmla="*/ 66922 w 66922"/>
                    <a:gd name="connsiteY1" fmla="*/ 0 h 32531"/>
                    <a:gd name="connsiteX2" fmla="*/ 66922 w 66922"/>
                    <a:gd name="connsiteY2" fmla="*/ 32531 h 32531"/>
                    <a:gd name="connsiteX3" fmla="*/ 0 w 66922"/>
                    <a:gd name="connsiteY3" fmla="*/ 32531 h 32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922" h="32531">
                      <a:moveTo>
                        <a:pt x="0" y="0"/>
                      </a:moveTo>
                      <a:lnTo>
                        <a:pt x="66922" y="0"/>
                      </a:lnTo>
                      <a:lnTo>
                        <a:pt x="66922" y="32531"/>
                      </a:lnTo>
                      <a:lnTo>
                        <a:pt x="0" y="32531"/>
                      </a:lnTo>
                      <a:close/>
                    </a:path>
                  </a:pathLst>
                </a:custGeom>
                <a:solidFill>
                  <a:srgbClr val="737373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94" name="Freihandform: Form 193">
                  <a:extLst>
                    <a:ext uri="{FF2B5EF4-FFF2-40B4-BE49-F238E27FC236}">
                      <a16:creationId xmlns:a16="http://schemas.microsoft.com/office/drawing/2014/main" id="{E5032CA5-AC6D-4700-8891-756BAACEED2F}"/>
                    </a:ext>
                  </a:extLst>
                </p:cNvPr>
                <p:cNvSpPr/>
                <p:nvPr/>
              </p:nvSpPr>
              <p:spPr>
                <a:xfrm>
                  <a:off x="8794897" y="3578403"/>
                  <a:ext cx="140533" cy="74288"/>
                </a:xfrm>
                <a:custGeom>
                  <a:avLst/>
                  <a:gdLst>
                    <a:gd name="connsiteX0" fmla="*/ 103725 w 140533"/>
                    <a:gd name="connsiteY0" fmla="*/ 0 h 74288"/>
                    <a:gd name="connsiteX1" fmla="*/ 36803 w 140533"/>
                    <a:gd name="connsiteY1" fmla="*/ 0 h 74288"/>
                    <a:gd name="connsiteX2" fmla="*/ 10 w 140533"/>
                    <a:gd name="connsiteY2" fmla="*/ 43482 h 74288"/>
                    <a:gd name="connsiteX3" fmla="*/ 0 w 140533"/>
                    <a:gd name="connsiteY3" fmla="*/ 43505 h 74288"/>
                    <a:gd name="connsiteX4" fmla="*/ 70267 w 140533"/>
                    <a:gd name="connsiteY4" fmla="*/ 74289 h 74288"/>
                    <a:gd name="connsiteX5" fmla="*/ 140533 w 140533"/>
                    <a:gd name="connsiteY5" fmla="*/ 43505 h 74288"/>
                    <a:gd name="connsiteX6" fmla="*/ 140523 w 140533"/>
                    <a:gd name="connsiteY6" fmla="*/ 43482 h 74288"/>
                    <a:gd name="connsiteX7" fmla="*/ 103725 w 140533"/>
                    <a:gd name="connsiteY7" fmla="*/ 0 h 74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0533" h="74288">
                      <a:moveTo>
                        <a:pt x="103725" y="0"/>
                      </a:moveTo>
                      <a:lnTo>
                        <a:pt x="36803" y="0"/>
                      </a:lnTo>
                      <a:lnTo>
                        <a:pt x="10" y="43482"/>
                      </a:lnTo>
                      <a:lnTo>
                        <a:pt x="0" y="43505"/>
                      </a:lnTo>
                      <a:cubicBezTo>
                        <a:pt x="345" y="43908"/>
                        <a:pt x="26419" y="74289"/>
                        <a:pt x="70267" y="74289"/>
                      </a:cubicBezTo>
                      <a:cubicBezTo>
                        <a:pt x="114114" y="74289"/>
                        <a:pt x="140188" y="43908"/>
                        <a:pt x="140533" y="43505"/>
                      </a:cubicBezTo>
                      <a:lnTo>
                        <a:pt x="140523" y="43482"/>
                      </a:lnTo>
                      <a:lnTo>
                        <a:pt x="103725" y="0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95" name="Freihandform: Form 194">
                  <a:extLst>
                    <a:ext uri="{FF2B5EF4-FFF2-40B4-BE49-F238E27FC236}">
                      <a16:creationId xmlns:a16="http://schemas.microsoft.com/office/drawing/2014/main" id="{53ACEA9C-72E5-49B2-BD8A-DB3F228AB97F}"/>
                    </a:ext>
                  </a:extLst>
                </p:cNvPr>
                <p:cNvSpPr/>
                <p:nvPr/>
              </p:nvSpPr>
              <p:spPr>
                <a:xfrm>
                  <a:off x="8821658" y="3534900"/>
                  <a:ext cx="87002" cy="26551"/>
                </a:xfrm>
                <a:custGeom>
                  <a:avLst/>
                  <a:gdLst>
                    <a:gd name="connsiteX0" fmla="*/ 0 w 87002"/>
                    <a:gd name="connsiteY0" fmla="*/ 0 h 26551"/>
                    <a:gd name="connsiteX1" fmla="*/ 87002 w 87002"/>
                    <a:gd name="connsiteY1" fmla="*/ 0 h 26551"/>
                    <a:gd name="connsiteX2" fmla="*/ 87002 w 87002"/>
                    <a:gd name="connsiteY2" fmla="*/ 26551 h 26551"/>
                    <a:gd name="connsiteX3" fmla="*/ 0 w 87002"/>
                    <a:gd name="connsiteY3" fmla="*/ 26551 h 26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002" h="26551">
                      <a:moveTo>
                        <a:pt x="0" y="0"/>
                      </a:moveTo>
                      <a:lnTo>
                        <a:pt x="87002" y="0"/>
                      </a:lnTo>
                      <a:lnTo>
                        <a:pt x="87002" y="26551"/>
                      </a:lnTo>
                      <a:lnTo>
                        <a:pt x="0" y="26551"/>
                      </a:lnTo>
                      <a:close/>
                    </a:path>
                  </a:pathLst>
                </a:custGeom>
                <a:solidFill>
                  <a:srgbClr val="2F2F2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96" name="Freihandform: Form 195">
                  <a:extLst>
                    <a:ext uri="{FF2B5EF4-FFF2-40B4-BE49-F238E27FC236}">
                      <a16:creationId xmlns:a16="http://schemas.microsoft.com/office/drawing/2014/main" id="{D6F96361-F930-4D0E-8505-3A454B791898}"/>
                    </a:ext>
                  </a:extLst>
                </p:cNvPr>
                <p:cNvSpPr/>
                <p:nvPr/>
              </p:nvSpPr>
              <p:spPr>
                <a:xfrm>
                  <a:off x="8782261" y="3729299"/>
                  <a:ext cx="48883" cy="227514"/>
                </a:xfrm>
                <a:custGeom>
                  <a:avLst/>
                  <a:gdLst>
                    <a:gd name="connsiteX0" fmla="*/ 7954 w 48883"/>
                    <a:gd name="connsiteY0" fmla="*/ 16416 h 227514"/>
                    <a:gd name="connsiteX1" fmla="*/ 0 w 48883"/>
                    <a:gd name="connsiteY1" fmla="*/ 227232 h 227514"/>
                    <a:gd name="connsiteX2" fmla="*/ 486 w 48883"/>
                    <a:gd name="connsiteY2" fmla="*/ 227395 h 227514"/>
                    <a:gd name="connsiteX3" fmla="*/ 48883 w 48883"/>
                    <a:gd name="connsiteY3" fmla="*/ 5920 h 227514"/>
                    <a:gd name="connsiteX4" fmla="*/ 27071 w 48883"/>
                    <a:gd name="connsiteY4" fmla="*/ 0 h 227514"/>
                    <a:gd name="connsiteX5" fmla="*/ 7954 w 48883"/>
                    <a:gd name="connsiteY5" fmla="*/ 16416 h 227514"/>
                    <a:gd name="connsiteX6" fmla="*/ 7954 w 48883"/>
                    <a:gd name="connsiteY6" fmla="*/ 16416 h 2275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883" h="227514">
                      <a:moveTo>
                        <a:pt x="7954" y="16416"/>
                      </a:moveTo>
                      <a:lnTo>
                        <a:pt x="0" y="227232"/>
                      </a:lnTo>
                      <a:cubicBezTo>
                        <a:pt x="-10" y="227502"/>
                        <a:pt x="343" y="227621"/>
                        <a:pt x="486" y="227395"/>
                      </a:cubicBezTo>
                      <a:cubicBezTo>
                        <a:pt x="26731" y="185383"/>
                        <a:pt x="45523" y="103084"/>
                        <a:pt x="48883" y="5920"/>
                      </a:cubicBezTo>
                      <a:cubicBezTo>
                        <a:pt x="48883" y="5920"/>
                        <a:pt x="41093" y="0"/>
                        <a:pt x="27071" y="0"/>
                      </a:cubicBezTo>
                      <a:cubicBezTo>
                        <a:pt x="13069" y="-5"/>
                        <a:pt x="7972" y="16357"/>
                        <a:pt x="7954" y="16416"/>
                      </a:cubicBezTo>
                      <a:lnTo>
                        <a:pt x="7954" y="16416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97" name="Freihandform: Form 196">
                  <a:extLst>
                    <a:ext uri="{FF2B5EF4-FFF2-40B4-BE49-F238E27FC236}">
                      <a16:creationId xmlns:a16="http://schemas.microsoft.com/office/drawing/2014/main" id="{CEC55F13-0091-47CC-A458-24465C25B8C2}"/>
                    </a:ext>
                  </a:extLst>
                </p:cNvPr>
                <p:cNvSpPr/>
                <p:nvPr/>
              </p:nvSpPr>
              <p:spPr>
                <a:xfrm>
                  <a:off x="8899336" y="3729299"/>
                  <a:ext cx="48883" cy="227074"/>
                </a:xfrm>
                <a:custGeom>
                  <a:avLst/>
                  <a:gdLst>
                    <a:gd name="connsiteX0" fmla="*/ 40929 w 48883"/>
                    <a:gd name="connsiteY0" fmla="*/ 15978 h 227074"/>
                    <a:gd name="connsiteX1" fmla="*/ 48883 w 48883"/>
                    <a:gd name="connsiteY1" fmla="*/ 226793 h 227074"/>
                    <a:gd name="connsiteX2" fmla="*/ 48397 w 48883"/>
                    <a:gd name="connsiteY2" fmla="*/ 226956 h 227074"/>
                    <a:gd name="connsiteX3" fmla="*/ 0 w 48883"/>
                    <a:gd name="connsiteY3" fmla="*/ 5482 h 227074"/>
                    <a:gd name="connsiteX4" fmla="*/ 21908 w 48883"/>
                    <a:gd name="connsiteY4" fmla="*/ 0 h 227074"/>
                    <a:gd name="connsiteX5" fmla="*/ 40929 w 48883"/>
                    <a:gd name="connsiteY5" fmla="*/ 15978 h 227074"/>
                    <a:gd name="connsiteX6" fmla="*/ 40929 w 48883"/>
                    <a:gd name="connsiteY6" fmla="*/ 15978 h 22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883" h="227074">
                      <a:moveTo>
                        <a:pt x="40929" y="15978"/>
                      </a:moveTo>
                      <a:lnTo>
                        <a:pt x="48883" y="226793"/>
                      </a:lnTo>
                      <a:cubicBezTo>
                        <a:pt x="48893" y="227060"/>
                        <a:pt x="48540" y="227182"/>
                        <a:pt x="48397" y="226956"/>
                      </a:cubicBezTo>
                      <a:cubicBezTo>
                        <a:pt x="22155" y="184944"/>
                        <a:pt x="3360" y="102645"/>
                        <a:pt x="0" y="5482"/>
                      </a:cubicBezTo>
                      <a:cubicBezTo>
                        <a:pt x="0" y="5482"/>
                        <a:pt x="8406" y="0"/>
                        <a:pt x="21908" y="0"/>
                      </a:cubicBezTo>
                      <a:cubicBezTo>
                        <a:pt x="35385" y="-5"/>
                        <a:pt x="40906" y="15910"/>
                        <a:pt x="40929" y="15978"/>
                      </a:cubicBezTo>
                      <a:lnTo>
                        <a:pt x="40929" y="15978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98" name="Freihandform: Form 197">
                  <a:extLst>
                    <a:ext uri="{FF2B5EF4-FFF2-40B4-BE49-F238E27FC236}">
                      <a16:creationId xmlns:a16="http://schemas.microsoft.com/office/drawing/2014/main" id="{F50ED849-D632-44BC-A593-494349370AC9}"/>
                    </a:ext>
                  </a:extLst>
                </p:cNvPr>
                <p:cNvSpPr/>
                <p:nvPr/>
              </p:nvSpPr>
              <p:spPr>
                <a:xfrm>
                  <a:off x="8778158" y="3949832"/>
                  <a:ext cx="174002" cy="26769"/>
                </a:xfrm>
                <a:custGeom>
                  <a:avLst/>
                  <a:gdLst>
                    <a:gd name="connsiteX0" fmla="*/ 0 w 174002"/>
                    <a:gd name="connsiteY0" fmla="*/ 0 h 26769"/>
                    <a:gd name="connsiteX1" fmla="*/ 174002 w 174002"/>
                    <a:gd name="connsiteY1" fmla="*/ 0 h 26769"/>
                    <a:gd name="connsiteX2" fmla="*/ 174002 w 174002"/>
                    <a:gd name="connsiteY2" fmla="*/ 26769 h 26769"/>
                    <a:gd name="connsiteX3" fmla="*/ 0 w 174002"/>
                    <a:gd name="connsiteY3" fmla="*/ 26769 h 26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4002" h="26769">
                      <a:moveTo>
                        <a:pt x="0" y="0"/>
                      </a:moveTo>
                      <a:lnTo>
                        <a:pt x="174002" y="0"/>
                      </a:lnTo>
                      <a:lnTo>
                        <a:pt x="174002" y="26769"/>
                      </a:lnTo>
                      <a:lnTo>
                        <a:pt x="0" y="26769"/>
                      </a:lnTo>
                      <a:close/>
                    </a:path>
                  </a:pathLst>
                </a:custGeom>
                <a:solidFill>
                  <a:srgbClr val="737373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99" name="Freihandform: Form 198">
                  <a:extLst>
                    <a:ext uri="{FF2B5EF4-FFF2-40B4-BE49-F238E27FC236}">
                      <a16:creationId xmlns:a16="http://schemas.microsoft.com/office/drawing/2014/main" id="{407F0E9F-AB97-4D4B-98DF-C0EDAC86599C}"/>
                    </a:ext>
                  </a:extLst>
                </p:cNvPr>
                <p:cNvSpPr/>
                <p:nvPr/>
              </p:nvSpPr>
              <p:spPr>
                <a:xfrm>
                  <a:off x="8790218" y="3621903"/>
                  <a:ext cx="149883" cy="123810"/>
                </a:xfrm>
                <a:custGeom>
                  <a:avLst/>
                  <a:gdLst>
                    <a:gd name="connsiteX0" fmla="*/ 4671 w 149883"/>
                    <a:gd name="connsiteY0" fmla="*/ 26 h 123810"/>
                    <a:gd name="connsiteX1" fmla="*/ 0 w 149883"/>
                    <a:gd name="connsiteY1" fmla="*/ 123810 h 123810"/>
                    <a:gd name="connsiteX2" fmla="*/ 0 w 149883"/>
                    <a:gd name="connsiteY2" fmla="*/ 123810 h 123810"/>
                    <a:gd name="connsiteX3" fmla="*/ 149884 w 149883"/>
                    <a:gd name="connsiteY3" fmla="*/ 123810 h 123810"/>
                    <a:gd name="connsiteX4" fmla="*/ 145212 w 149883"/>
                    <a:gd name="connsiteY4" fmla="*/ 26 h 123810"/>
                    <a:gd name="connsiteX5" fmla="*/ 145186 w 149883"/>
                    <a:gd name="connsiteY5" fmla="*/ 0 h 123810"/>
                    <a:gd name="connsiteX6" fmla="*/ 4695 w 149883"/>
                    <a:gd name="connsiteY6" fmla="*/ 0 h 123810"/>
                    <a:gd name="connsiteX7" fmla="*/ 4671 w 149883"/>
                    <a:gd name="connsiteY7" fmla="*/ 26 h 123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9883" h="123810">
                      <a:moveTo>
                        <a:pt x="4671" y="26"/>
                      </a:moveTo>
                      <a:lnTo>
                        <a:pt x="0" y="123810"/>
                      </a:lnTo>
                      <a:lnTo>
                        <a:pt x="0" y="123810"/>
                      </a:lnTo>
                      <a:cubicBezTo>
                        <a:pt x="49353" y="112793"/>
                        <a:pt x="100528" y="112793"/>
                        <a:pt x="149884" y="123810"/>
                      </a:cubicBezTo>
                      <a:lnTo>
                        <a:pt x="145212" y="26"/>
                      </a:lnTo>
                      <a:lnTo>
                        <a:pt x="145186" y="0"/>
                      </a:lnTo>
                      <a:lnTo>
                        <a:pt x="4695" y="0"/>
                      </a:lnTo>
                      <a:lnTo>
                        <a:pt x="4671" y="26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200" name="Grafik 26" descr="Millimeterpapier, Malfarben, Bleistift und Lineal">
              <a:extLst>
                <a:ext uri="{FF2B5EF4-FFF2-40B4-BE49-F238E27FC236}">
                  <a16:creationId xmlns:a16="http://schemas.microsoft.com/office/drawing/2014/main" id="{8A3E49BC-565E-4082-9FF4-D99FF6D1BB08}"/>
                </a:ext>
              </a:extLst>
            </p:cNvPr>
            <p:cNvGrpSpPr/>
            <p:nvPr/>
          </p:nvGrpSpPr>
          <p:grpSpPr>
            <a:xfrm>
              <a:off x="9017306" y="3519284"/>
              <a:ext cx="413343" cy="404600"/>
              <a:chOff x="9017306" y="3519284"/>
              <a:chExt cx="413343" cy="404600"/>
            </a:xfrm>
          </p:grpSpPr>
          <p:sp>
            <p:nvSpPr>
              <p:cNvPr id="201" name="Freihandform: Form 200">
                <a:extLst>
                  <a:ext uri="{FF2B5EF4-FFF2-40B4-BE49-F238E27FC236}">
                    <a16:creationId xmlns:a16="http://schemas.microsoft.com/office/drawing/2014/main" id="{D480F437-82CF-4CF2-84EA-4BA3FF6F18B2}"/>
                  </a:ext>
                </a:extLst>
              </p:cNvPr>
              <p:cNvSpPr/>
              <p:nvPr/>
            </p:nvSpPr>
            <p:spPr>
              <a:xfrm>
                <a:off x="9017306" y="3805829"/>
                <a:ext cx="150608" cy="114254"/>
              </a:xfrm>
              <a:custGeom>
                <a:avLst/>
                <a:gdLst>
                  <a:gd name="connsiteX0" fmla="*/ 25967 w 150608"/>
                  <a:gd name="connsiteY0" fmla="*/ 0 h 114254"/>
                  <a:gd name="connsiteX1" fmla="*/ 0 w 150608"/>
                  <a:gd name="connsiteY1" fmla="*/ 25967 h 114254"/>
                  <a:gd name="connsiteX2" fmla="*/ 129835 w 150608"/>
                  <a:gd name="connsiteY2" fmla="*/ 114255 h 114254"/>
                  <a:gd name="connsiteX3" fmla="*/ 150608 w 150608"/>
                  <a:gd name="connsiteY3" fmla="*/ 57127 h 114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608" h="114254">
                    <a:moveTo>
                      <a:pt x="25967" y="0"/>
                    </a:moveTo>
                    <a:lnTo>
                      <a:pt x="0" y="25967"/>
                    </a:lnTo>
                    <a:lnTo>
                      <a:pt x="129835" y="114255"/>
                    </a:lnTo>
                    <a:lnTo>
                      <a:pt x="150608" y="57127"/>
                    </a:lnTo>
                    <a:close/>
                  </a:path>
                </a:pathLst>
              </a:custGeom>
              <a:solidFill>
                <a:srgbClr val="F2F2F2"/>
              </a:solidFill>
              <a:ln w="25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202" name="Grafik 26" descr="Millimeterpapier, Malfarben, Bleistift und Lineal">
                <a:extLst>
                  <a:ext uri="{FF2B5EF4-FFF2-40B4-BE49-F238E27FC236}">
                    <a16:creationId xmlns:a16="http://schemas.microsoft.com/office/drawing/2014/main" id="{90D2576E-0101-4A3D-B8BA-0AE1682BCE06}"/>
                  </a:ext>
                </a:extLst>
              </p:cNvPr>
              <p:cNvGrpSpPr/>
              <p:nvPr/>
            </p:nvGrpSpPr>
            <p:grpSpPr>
              <a:xfrm>
                <a:off x="9026043" y="3519284"/>
                <a:ext cx="404606" cy="404600"/>
                <a:chOff x="9026043" y="3519284"/>
                <a:chExt cx="404606" cy="404600"/>
              </a:xfrm>
            </p:grpSpPr>
            <p:sp>
              <p:nvSpPr>
                <p:cNvPr id="203" name="Freihandform: Form 202">
                  <a:extLst>
                    <a:ext uri="{FF2B5EF4-FFF2-40B4-BE49-F238E27FC236}">
                      <a16:creationId xmlns:a16="http://schemas.microsoft.com/office/drawing/2014/main" id="{A58C1473-7B33-4219-8969-08A5CB15C7ED}"/>
                    </a:ext>
                  </a:extLst>
                </p:cNvPr>
                <p:cNvSpPr/>
                <p:nvPr/>
              </p:nvSpPr>
              <p:spPr>
                <a:xfrm>
                  <a:off x="9037231" y="3655878"/>
                  <a:ext cx="253198" cy="255707"/>
                </a:xfrm>
                <a:custGeom>
                  <a:avLst/>
                  <a:gdLst>
                    <a:gd name="connsiteX0" fmla="*/ 0 w 253198"/>
                    <a:gd name="connsiteY0" fmla="*/ 140585 h 255707"/>
                    <a:gd name="connsiteX1" fmla="*/ 116851 w 253198"/>
                    <a:gd name="connsiteY1" fmla="*/ 255707 h 255707"/>
                    <a:gd name="connsiteX2" fmla="*/ 251558 w 253198"/>
                    <a:gd name="connsiteY2" fmla="*/ 81183 h 255707"/>
                    <a:gd name="connsiteX3" fmla="*/ 228161 w 253198"/>
                    <a:gd name="connsiteY3" fmla="*/ 24253 h 255707"/>
                    <a:gd name="connsiteX4" fmla="*/ 172444 w 253198"/>
                    <a:gd name="connsiteY4" fmla="*/ 2070 h 255707"/>
                    <a:gd name="connsiteX5" fmla="*/ 0 w 253198"/>
                    <a:gd name="connsiteY5" fmla="*/ 140585 h 255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3198" h="255707">
                      <a:moveTo>
                        <a:pt x="0" y="140585"/>
                      </a:moveTo>
                      <a:lnTo>
                        <a:pt x="116851" y="255707"/>
                      </a:lnTo>
                      <a:lnTo>
                        <a:pt x="251558" y="81183"/>
                      </a:lnTo>
                      <a:cubicBezTo>
                        <a:pt x="251558" y="81183"/>
                        <a:pt x="262438" y="58530"/>
                        <a:pt x="228161" y="24253"/>
                      </a:cubicBezTo>
                      <a:cubicBezTo>
                        <a:pt x="193885" y="-10023"/>
                        <a:pt x="172444" y="2070"/>
                        <a:pt x="172444" y="2070"/>
                      </a:cubicBezTo>
                      <a:lnTo>
                        <a:pt x="0" y="140585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04" name="Freihandform: Form 203">
                  <a:extLst>
                    <a:ext uri="{FF2B5EF4-FFF2-40B4-BE49-F238E27FC236}">
                      <a16:creationId xmlns:a16="http://schemas.microsoft.com/office/drawing/2014/main" id="{5C952D78-93C0-4DA7-B433-3D31CC48E416}"/>
                    </a:ext>
                  </a:extLst>
                </p:cNvPr>
                <p:cNvSpPr/>
                <p:nvPr/>
              </p:nvSpPr>
              <p:spPr>
                <a:xfrm rot="-2700000">
                  <a:off x="9356192" y="3541403"/>
                  <a:ext cx="37791" cy="66921"/>
                </a:xfrm>
                <a:custGeom>
                  <a:avLst/>
                  <a:gdLst>
                    <a:gd name="connsiteX0" fmla="*/ 0 w 37791"/>
                    <a:gd name="connsiteY0" fmla="*/ 0 h 66921"/>
                    <a:gd name="connsiteX1" fmla="*/ 37792 w 37791"/>
                    <a:gd name="connsiteY1" fmla="*/ 0 h 66921"/>
                    <a:gd name="connsiteX2" fmla="*/ 37792 w 37791"/>
                    <a:gd name="connsiteY2" fmla="*/ 66921 h 66921"/>
                    <a:gd name="connsiteX3" fmla="*/ 0 w 37791"/>
                    <a:gd name="connsiteY3" fmla="*/ 66921 h 6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791" h="66921">
                      <a:moveTo>
                        <a:pt x="0" y="0"/>
                      </a:moveTo>
                      <a:lnTo>
                        <a:pt x="37792" y="0"/>
                      </a:lnTo>
                      <a:lnTo>
                        <a:pt x="37792" y="66921"/>
                      </a:lnTo>
                      <a:lnTo>
                        <a:pt x="0" y="66921"/>
                      </a:lnTo>
                      <a:close/>
                    </a:path>
                  </a:pathLst>
                </a:custGeom>
                <a:solidFill>
                  <a:srgbClr val="737373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05" name="Freihandform: Form 204">
                  <a:extLst>
                    <a:ext uri="{FF2B5EF4-FFF2-40B4-BE49-F238E27FC236}">
                      <a16:creationId xmlns:a16="http://schemas.microsoft.com/office/drawing/2014/main" id="{87EA8B2A-DC4F-4D61-B24F-0AE4BF5EF84E}"/>
                    </a:ext>
                  </a:extLst>
                </p:cNvPr>
                <p:cNvSpPr/>
                <p:nvPr/>
              </p:nvSpPr>
              <p:spPr>
                <a:xfrm>
                  <a:off x="9287393" y="3557143"/>
                  <a:ext cx="105416" cy="105175"/>
                </a:xfrm>
                <a:custGeom>
                  <a:avLst/>
                  <a:gdLst>
                    <a:gd name="connsiteX0" fmla="*/ 105416 w 105416"/>
                    <a:gd name="connsiteY0" fmla="*/ 47322 h 105175"/>
                    <a:gd name="connsiteX1" fmla="*/ 58094 w 105416"/>
                    <a:gd name="connsiteY1" fmla="*/ 0 h 105175"/>
                    <a:gd name="connsiteX2" fmla="*/ 1328 w 105416"/>
                    <a:gd name="connsiteY2" fmla="*/ 4729 h 105175"/>
                    <a:gd name="connsiteX3" fmla="*/ 1307 w 105416"/>
                    <a:gd name="connsiteY3" fmla="*/ 4734 h 105175"/>
                    <a:gd name="connsiteX4" fmla="*/ 22709 w 105416"/>
                    <a:gd name="connsiteY4" fmla="*/ 81915 h 105175"/>
                    <a:gd name="connsiteX5" fmla="*/ 100682 w 105416"/>
                    <a:gd name="connsiteY5" fmla="*/ 104109 h 105175"/>
                    <a:gd name="connsiteX6" fmla="*/ 100688 w 105416"/>
                    <a:gd name="connsiteY6" fmla="*/ 104089 h 105175"/>
                    <a:gd name="connsiteX7" fmla="*/ 105416 w 105416"/>
                    <a:gd name="connsiteY7" fmla="*/ 47322 h 105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5416" h="105175">
                      <a:moveTo>
                        <a:pt x="105416" y="47322"/>
                      </a:moveTo>
                      <a:lnTo>
                        <a:pt x="58094" y="0"/>
                      </a:lnTo>
                      <a:lnTo>
                        <a:pt x="1328" y="4729"/>
                      </a:lnTo>
                      <a:lnTo>
                        <a:pt x="1307" y="4734"/>
                      </a:lnTo>
                      <a:cubicBezTo>
                        <a:pt x="1206" y="5251"/>
                        <a:pt x="-7761" y="51443"/>
                        <a:pt x="22709" y="81915"/>
                      </a:cubicBezTo>
                      <a:cubicBezTo>
                        <a:pt x="53176" y="112382"/>
                        <a:pt x="100153" y="104203"/>
                        <a:pt x="100682" y="104109"/>
                      </a:cubicBezTo>
                      <a:lnTo>
                        <a:pt x="100688" y="104089"/>
                      </a:lnTo>
                      <a:lnTo>
                        <a:pt x="105416" y="47322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06" name="Freihandform: Form 205">
                  <a:extLst>
                    <a:ext uri="{FF2B5EF4-FFF2-40B4-BE49-F238E27FC236}">
                      <a16:creationId xmlns:a16="http://schemas.microsoft.com/office/drawing/2014/main" id="{498B2269-AC4C-4E55-BC89-A5667682C9F7}"/>
                    </a:ext>
                  </a:extLst>
                </p:cNvPr>
                <p:cNvSpPr/>
                <p:nvPr/>
              </p:nvSpPr>
              <p:spPr>
                <a:xfrm rot="-2700000">
                  <a:off x="9377229" y="3515929"/>
                  <a:ext cx="26548" cy="87001"/>
                </a:xfrm>
                <a:custGeom>
                  <a:avLst/>
                  <a:gdLst>
                    <a:gd name="connsiteX0" fmla="*/ 0 w 26548"/>
                    <a:gd name="connsiteY0" fmla="*/ 0 h 87001"/>
                    <a:gd name="connsiteX1" fmla="*/ 26548 w 26548"/>
                    <a:gd name="connsiteY1" fmla="*/ 0 h 87001"/>
                    <a:gd name="connsiteX2" fmla="*/ 26548 w 26548"/>
                    <a:gd name="connsiteY2" fmla="*/ 87001 h 87001"/>
                    <a:gd name="connsiteX3" fmla="*/ 0 w 26548"/>
                    <a:gd name="connsiteY3" fmla="*/ 87001 h 87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548" h="87001">
                      <a:moveTo>
                        <a:pt x="0" y="0"/>
                      </a:moveTo>
                      <a:lnTo>
                        <a:pt x="26548" y="0"/>
                      </a:lnTo>
                      <a:lnTo>
                        <a:pt x="26548" y="87001"/>
                      </a:lnTo>
                      <a:lnTo>
                        <a:pt x="0" y="8700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07" name="Freihandform: Form 206">
                  <a:extLst>
                    <a:ext uri="{FF2B5EF4-FFF2-40B4-BE49-F238E27FC236}">
                      <a16:creationId xmlns:a16="http://schemas.microsoft.com/office/drawing/2014/main" id="{E3E0DF6D-67FC-4B5C-AA3E-7579B72DC14A}"/>
                    </a:ext>
                  </a:extLst>
                </p:cNvPr>
                <p:cNvSpPr/>
                <p:nvPr/>
              </p:nvSpPr>
              <p:spPr>
                <a:xfrm>
                  <a:off x="9043068" y="3643289"/>
                  <a:ext cx="194040" cy="146738"/>
                </a:xfrm>
                <a:custGeom>
                  <a:avLst/>
                  <a:gdLst>
                    <a:gd name="connsiteX0" fmla="*/ 154782 w 194040"/>
                    <a:gd name="connsiteY0" fmla="*/ 2830 h 146738"/>
                    <a:gd name="connsiteX1" fmla="*/ 86 w 194040"/>
                    <a:gd name="connsiteY1" fmla="*/ 146274 h 146738"/>
                    <a:gd name="connsiteX2" fmla="*/ 312 w 194040"/>
                    <a:gd name="connsiteY2" fmla="*/ 146731 h 146738"/>
                    <a:gd name="connsiteX3" fmla="*/ 191141 w 194040"/>
                    <a:gd name="connsiteY3" fmla="*/ 24346 h 146738"/>
                    <a:gd name="connsiteX4" fmla="*/ 189261 w 194040"/>
                    <a:gd name="connsiteY4" fmla="*/ 4816 h 146738"/>
                    <a:gd name="connsiteX5" fmla="*/ 154782 w 194040"/>
                    <a:gd name="connsiteY5" fmla="*/ 2830 h 146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4040" h="146738">
                      <a:moveTo>
                        <a:pt x="154782" y="2830"/>
                      </a:moveTo>
                      <a:lnTo>
                        <a:pt x="86" y="146274"/>
                      </a:lnTo>
                      <a:cubicBezTo>
                        <a:pt x="-109" y="146453"/>
                        <a:pt x="52" y="146791"/>
                        <a:pt x="312" y="146731"/>
                      </a:cubicBezTo>
                      <a:cubicBezTo>
                        <a:pt x="48577" y="135581"/>
                        <a:pt x="120061" y="90674"/>
                        <a:pt x="191141" y="24346"/>
                      </a:cubicBezTo>
                      <a:cubicBezTo>
                        <a:pt x="191141" y="24346"/>
                        <a:pt x="198780" y="14339"/>
                        <a:pt x="189261" y="4816"/>
                      </a:cubicBezTo>
                      <a:cubicBezTo>
                        <a:pt x="179741" y="-4706"/>
                        <a:pt x="154782" y="2830"/>
                        <a:pt x="154782" y="283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08" name="Freihandform: Form 207">
                  <a:extLst>
                    <a:ext uri="{FF2B5EF4-FFF2-40B4-BE49-F238E27FC236}">
                      <a16:creationId xmlns:a16="http://schemas.microsoft.com/office/drawing/2014/main" id="{68322EFC-820D-4E7D-AD54-C588B6108621}"/>
                    </a:ext>
                  </a:extLst>
                </p:cNvPr>
                <p:cNvSpPr/>
                <p:nvPr/>
              </p:nvSpPr>
              <p:spPr>
                <a:xfrm>
                  <a:off x="9159534" y="3713789"/>
                  <a:ext cx="146631" cy="192703"/>
                </a:xfrm>
                <a:custGeom>
                  <a:avLst/>
                  <a:gdLst>
                    <a:gd name="connsiteX0" fmla="*/ 143908 w 146631"/>
                    <a:gd name="connsiteY0" fmla="*/ 37923 h 192703"/>
                    <a:gd name="connsiteX1" fmla="*/ 464 w 146631"/>
                    <a:gd name="connsiteY1" fmla="*/ 192616 h 192703"/>
                    <a:gd name="connsiteX2" fmla="*/ 7 w 146631"/>
                    <a:gd name="connsiteY2" fmla="*/ 192390 h 192703"/>
                    <a:gd name="connsiteX3" fmla="*/ 122392 w 146631"/>
                    <a:gd name="connsiteY3" fmla="*/ 1561 h 192703"/>
                    <a:gd name="connsiteX4" fmla="*/ 142215 w 146631"/>
                    <a:gd name="connsiteY4" fmla="*/ 5119 h 192703"/>
                    <a:gd name="connsiteX5" fmla="*/ 143908 w 146631"/>
                    <a:gd name="connsiteY5" fmla="*/ 37923 h 192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6631" h="192703">
                      <a:moveTo>
                        <a:pt x="143908" y="37923"/>
                      </a:moveTo>
                      <a:lnTo>
                        <a:pt x="464" y="192616"/>
                      </a:lnTo>
                      <a:cubicBezTo>
                        <a:pt x="282" y="192813"/>
                        <a:pt x="-53" y="192652"/>
                        <a:pt x="7" y="192390"/>
                      </a:cubicBezTo>
                      <a:cubicBezTo>
                        <a:pt x="11157" y="144125"/>
                        <a:pt x="56065" y="72641"/>
                        <a:pt x="122392" y="1561"/>
                      </a:cubicBezTo>
                      <a:cubicBezTo>
                        <a:pt x="122392" y="1561"/>
                        <a:pt x="133384" y="-3710"/>
                        <a:pt x="142215" y="5119"/>
                      </a:cubicBezTo>
                      <a:cubicBezTo>
                        <a:pt x="151044" y="13950"/>
                        <a:pt x="143908" y="37923"/>
                        <a:pt x="143908" y="37923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09" name="Freihandform: Form 208">
                  <a:extLst>
                    <a:ext uri="{FF2B5EF4-FFF2-40B4-BE49-F238E27FC236}">
                      <a16:creationId xmlns:a16="http://schemas.microsoft.com/office/drawing/2014/main" id="{1F569770-1196-4EED-9927-D4BDD78F0D08}"/>
                    </a:ext>
                  </a:extLst>
                </p:cNvPr>
                <p:cNvSpPr/>
                <p:nvPr/>
              </p:nvSpPr>
              <p:spPr>
                <a:xfrm>
                  <a:off x="9197852" y="3561893"/>
                  <a:ext cx="190210" cy="190210"/>
                </a:xfrm>
                <a:custGeom>
                  <a:avLst/>
                  <a:gdLst>
                    <a:gd name="connsiteX0" fmla="*/ 90830 w 190210"/>
                    <a:gd name="connsiteY0" fmla="*/ 0 h 190210"/>
                    <a:gd name="connsiteX1" fmla="*/ 0 w 190210"/>
                    <a:gd name="connsiteY1" fmla="*/ 84229 h 190210"/>
                    <a:gd name="connsiteX2" fmla="*/ 105984 w 190210"/>
                    <a:gd name="connsiteY2" fmla="*/ 190211 h 190210"/>
                    <a:gd name="connsiteX3" fmla="*/ 190211 w 190210"/>
                    <a:gd name="connsiteY3" fmla="*/ 99381 h 190210"/>
                    <a:gd name="connsiteX4" fmla="*/ 190211 w 190210"/>
                    <a:gd name="connsiteY4" fmla="*/ 99344 h 190210"/>
                    <a:gd name="connsiteX5" fmla="*/ 90869 w 190210"/>
                    <a:gd name="connsiteY5" fmla="*/ 3 h 190210"/>
                    <a:gd name="connsiteX6" fmla="*/ 90830 w 190210"/>
                    <a:gd name="connsiteY6" fmla="*/ 0 h 190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0210" h="190210">
                      <a:moveTo>
                        <a:pt x="90830" y="0"/>
                      </a:moveTo>
                      <a:lnTo>
                        <a:pt x="0" y="84229"/>
                      </a:lnTo>
                      <a:cubicBezTo>
                        <a:pt x="42690" y="111333"/>
                        <a:pt x="78877" y="147523"/>
                        <a:pt x="105984" y="190211"/>
                      </a:cubicBezTo>
                      <a:lnTo>
                        <a:pt x="190211" y="99381"/>
                      </a:lnTo>
                      <a:lnTo>
                        <a:pt x="190211" y="99344"/>
                      </a:lnTo>
                      <a:lnTo>
                        <a:pt x="90869" y="3"/>
                      </a:lnTo>
                      <a:lnTo>
                        <a:pt x="9083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10" name="Freihandform: Form 209">
                  <a:extLst>
                    <a:ext uri="{FF2B5EF4-FFF2-40B4-BE49-F238E27FC236}">
                      <a16:creationId xmlns:a16="http://schemas.microsoft.com/office/drawing/2014/main" id="{81E0B900-C2B0-47F3-A5B1-0E7539DA741E}"/>
                    </a:ext>
                  </a:extLst>
                </p:cNvPr>
                <p:cNvSpPr/>
                <p:nvPr/>
              </p:nvSpPr>
              <p:spPr>
                <a:xfrm rot="-2700000">
                  <a:off x="9083641" y="3765902"/>
                  <a:ext cx="26769" cy="174000"/>
                </a:xfrm>
                <a:custGeom>
                  <a:avLst/>
                  <a:gdLst>
                    <a:gd name="connsiteX0" fmla="*/ 0 w 26769"/>
                    <a:gd name="connsiteY0" fmla="*/ 0 h 174000"/>
                    <a:gd name="connsiteX1" fmla="*/ 26769 w 26769"/>
                    <a:gd name="connsiteY1" fmla="*/ 0 h 174000"/>
                    <a:gd name="connsiteX2" fmla="*/ 26769 w 26769"/>
                    <a:gd name="connsiteY2" fmla="*/ 174000 h 174000"/>
                    <a:gd name="connsiteX3" fmla="*/ 0 w 26769"/>
                    <a:gd name="connsiteY3" fmla="*/ 174000 h 17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769" h="174000">
                      <a:moveTo>
                        <a:pt x="0" y="0"/>
                      </a:moveTo>
                      <a:lnTo>
                        <a:pt x="26769" y="0"/>
                      </a:lnTo>
                      <a:lnTo>
                        <a:pt x="26769" y="174000"/>
                      </a:lnTo>
                      <a:lnTo>
                        <a:pt x="0" y="174000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211" name="Grafik 26" descr="Millimeterpapier, Malfarben, Bleistift und Lineal">
              <a:extLst>
                <a:ext uri="{FF2B5EF4-FFF2-40B4-BE49-F238E27FC236}">
                  <a16:creationId xmlns:a16="http://schemas.microsoft.com/office/drawing/2014/main" id="{25D058E3-0637-45AA-A41E-7D18F2A00C82}"/>
                </a:ext>
              </a:extLst>
            </p:cNvPr>
            <p:cNvGrpSpPr/>
            <p:nvPr/>
          </p:nvGrpSpPr>
          <p:grpSpPr>
            <a:xfrm>
              <a:off x="9333070" y="3862250"/>
              <a:ext cx="836551" cy="167331"/>
              <a:chOff x="9333070" y="3862250"/>
              <a:chExt cx="836551" cy="167331"/>
            </a:xfrm>
          </p:grpSpPr>
          <p:sp>
            <p:nvSpPr>
              <p:cNvPr id="212" name="Freihandform: Form 211">
                <a:extLst>
                  <a:ext uri="{FF2B5EF4-FFF2-40B4-BE49-F238E27FC236}">
                    <a16:creationId xmlns:a16="http://schemas.microsoft.com/office/drawing/2014/main" id="{87FDB432-309B-47CD-A00B-4C94698BD11E}"/>
                  </a:ext>
                </a:extLst>
              </p:cNvPr>
              <p:cNvSpPr/>
              <p:nvPr/>
            </p:nvSpPr>
            <p:spPr>
              <a:xfrm>
                <a:off x="9333070" y="3862271"/>
                <a:ext cx="836551" cy="167310"/>
              </a:xfrm>
              <a:custGeom>
                <a:avLst/>
                <a:gdLst>
                  <a:gd name="connsiteX0" fmla="*/ 0 w 836551"/>
                  <a:gd name="connsiteY0" fmla="*/ 0 h 167310"/>
                  <a:gd name="connsiteX1" fmla="*/ 0 w 836551"/>
                  <a:gd name="connsiteY1" fmla="*/ 167310 h 167310"/>
                  <a:gd name="connsiteX2" fmla="*/ 836552 w 836551"/>
                  <a:gd name="connsiteY2" fmla="*/ 167310 h 167310"/>
                  <a:gd name="connsiteX3" fmla="*/ 836552 w 836551"/>
                  <a:gd name="connsiteY3" fmla="*/ 0 h 167310"/>
                  <a:gd name="connsiteX4" fmla="*/ 0 w 836551"/>
                  <a:gd name="connsiteY4" fmla="*/ 0 h 167310"/>
                  <a:gd name="connsiteX5" fmla="*/ 40345 w 836551"/>
                  <a:gd name="connsiteY5" fmla="*/ 101061 h 167310"/>
                  <a:gd name="connsiteX6" fmla="*/ 25009 w 836551"/>
                  <a:gd name="connsiteY6" fmla="*/ 85725 h 167310"/>
                  <a:gd name="connsiteX7" fmla="*/ 40345 w 836551"/>
                  <a:gd name="connsiteY7" fmla="*/ 70389 h 167310"/>
                  <a:gd name="connsiteX8" fmla="*/ 55681 w 836551"/>
                  <a:gd name="connsiteY8" fmla="*/ 85725 h 167310"/>
                  <a:gd name="connsiteX9" fmla="*/ 40345 w 836551"/>
                  <a:gd name="connsiteY9" fmla="*/ 101061 h 167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6551" h="167310">
                    <a:moveTo>
                      <a:pt x="0" y="0"/>
                    </a:moveTo>
                    <a:lnTo>
                      <a:pt x="0" y="167310"/>
                    </a:lnTo>
                    <a:lnTo>
                      <a:pt x="836552" y="167310"/>
                    </a:lnTo>
                    <a:lnTo>
                      <a:pt x="836552" y="0"/>
                    </a:lnTo>
                    <a:lnTo>
                      <a:pt x="0" y="0"/>
                    </a:lnTo>
                    <a:close/>
                    <a:moveTo>
                      <a:pt x="40345" y="101061"/>
                    </a:moveTo>
                    <a:cubicBezTo>
                      <a:pt x="31874" y="101061"/>
                      <a:pt x="25009" y="94193"/>
                      <a:pt x="25009" y="85725"/>
                    </a:cubicBezTo>
                    <a:cubicBezTo>
                      <a:pt x="25009" y="77257"/>
                      <a:pt x="31874" y="70389"/>
                      <a:pt x="40345" y="70389"/>
                    </a:cubicBezTo>
                    <a:cubicBezTo>
                      <a:pt x="48815" y="70389"/>
                      <a:pt x="55681" y="77257"/>
                      <a:pt x="55681" y="85725"/>
                    </a:cubicBezTo>
                    <a:cubicBezTo>
                      <a:pt x="55681" y="94193"/>
                      <a:pt x="48815" y="101061"/>
                      <a:pt x="40345" y="101061"/>
                    </a:cubicBezTo>
                    <a:close/>
                  </a:path>
                </a:pathLst>
              </a:custGeom>
              <a:solidFill>
                <a:srgbClr val="505050"/>
              </a:solidFill>
              <a:ln w="25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213" name="Grafik 26" descr="Millimeterpapier, Malfarben, Bleistift und Lineal">
                <a:extLst>
                  <a:ext uri="{FF2B5EF4-FFF2-40B4-BE49-F238E27FC236}">
                    <a16:creationId xmlns:a16="http://schemas.microsoft.com/office/drawing/2014/main" id="{7EAE3091-CD85-4B34-82A8-146A0B427667}"/>
                  </a:ext>
                </a:extLst>
              </p:cNvPr>
              <p:cNvGrpSpPr/>
              <p:nvPr/>
            </p:nvGrpSpPr>
            <p:grpSpPr>
              <a:xfrm>
                <a:off x="9345529" y="3862250"/>
                <a:ext cx="811454" cy="44616"/>
                <a:chOff x="9345529" y="3862250"/>
                <a:chExt cx="811454" cy="44616"/>
              </a:xfrm>
              <a:solidFill>
                <a:srgbClr val="FFFFFF"/>
              </a:solidFill>
            </p:grpSpPr>
            <p:sp>
              <p:nvSpPr>
                <p:cNvPr id="214" name="Freihandform: Form 213">
                  <a:extLst>
                    <a:ext uri="{FF2B5EF4-FFF2-40B4-BE49-F238E27FC236}">
                      <a16:creationId xmlns:a16="http://schemas.microsoft.com/office/drawing/2014/main" id="{D4C8CD89-AAC8-4BCC-8931-609220AF43B7}"/>
                    </a:ext>
                  </a:extLst>
                </p:cNvPr>
                <p:cNvSpPr/>
                <p:nvPr/>
              </p:nvSpPr>
              <p:spPr>
                <a:xfrm>
                  <a:off x="9345529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15" name="Freihandform: Form 214">
                  <a:extLst>
                    <a:ext uri="{FF2B5EF4-FFF2-40B4-BE49-F238E27FC236}">
                      <a16:creationId xmlns:a16="http://schemas.microsoft.com/office/drawing/2014/main" id="{2EC2A479-D064-42BC-B37D-32CA8AE001E4}"/>
                    </a:ext>
                  </a:extLst>
                </p:cNvPr>
                <p:cNvSpPr/>
                <p:nvPr/>
              </p:nvSpPr>
              <p:spPr>
                <a:xfrm>
                  <a:off x="9359473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16" name="Freihandform: Form 215">
                  <a:extLst>
                    <a:ext uri="{FF2B5EF4-FFF2-40B4-BE49-F238E27FC236}">
                      <a16:creationId xmlns:a16="http://schemas.microsoft.com/office/drawing/2014/main" id="{F036ABBD-F397-4EAC-8CB3-619265D052F4}"/>
                    </a:ext>
                  </a:extLst>
                </p:cNvPr>
                <p:cNvSpPr/>
                <p:nvPr/>
              </p:nvSpPr>
              <p:spPr>
                <a:xfrm>
                  <a:off x="9373415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17" name="Freihandform: Form 216">
                  <a:extLst>
                    <a:ext uri="{FF2B5EF4-FFF2-40B4-BE49-F238E27FC236}">
                      <a16:creationId xmlns:a16="http://schemas.microsoft.com/office/drawing/2014/main" id="{EF1B68A0-92DC-477A-8DFF-5F3C8475FB0E}"/>
                    </a:ext>
                  </a:extLst>
                </p:cNvPr>
                <p:cNvSpPr/>
                <p:nvPr/>
              </p:nvSpPr>
              <p:spPr>
                <a:xfrm>
                  <a:off x="9387357" y="3862250"/>
                  <a:ext cx="2788" cy="44616"/>
                </a:xfrm>
                <a:custGeom>
                  <a:avLst/>
                  <a:gdLst>
                    <a:gd name="connsiteX0" fmla="*/ 0 w 2788"/>
                    <a:gd name="connsiteY0" fmla="*/ 0 h 44616"/>
                    <a:gd name="connsiteX1" fmla="*/ 2789 w 2788"/>
                    <a:gd name="connsiteY1" fmla="*/ 0 h 44616"/>
                    <a:gd name="connsiteX2" fmla="*/ 2789 w 2788"/>
                    <a:gd name="connsiteY2" fmla="*/ 44617 h 44616"/>
                    <a:gd name="connsiteX3" fmla="*/ 0 w 2788"/>
                    <a:gd name="connsiteY3" fmla="*/ 44617 h 44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44616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44617"/>
                      </a:lnTo>
                      <a:lnTo>
                        <a:pt x="0" y="446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18" name="Freihandform: Form 217">
                  <a:extLst>
                    <a:ext uri="{FF2B5EF4-FFF2-40B4-BE49-F238E27FC236}">
                      <a16:creationId xmlns:a16="http://schemas.microsoft.com/office/drawing/2014/main" id="{FECDA962-B4A8-47B7-B66D-5D79DF34CB8D}"/>
                    </a:ext>
                  </a:extLst>
                </p:cNvPr>
                <p:cNvSpPr/>
                <p:nvPr/>
              </p:nvSpPr>
              <p:spPr>
                <a:xfrm>
                  <a:off x="9401298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19" name="Freihandform: Form 218">
                  <a:extLst>
                    <a:ext uri="{FF2B5EF4-FFF2-40B4-BE49-F238E27FC236}">
                      <a16:creationId xmlns:a16="http://schemas.microsoft.com/office/drawing/2014/main" id="{4FEF1427-301B-47B9-8C22-3F0E67D89907}"/>
                    </a:ext>
                  </a:extLst>
                </p:cNvPr>
                <p:cNvSpPr/>
                <p:nvPr/>
              </p:nvSpPr>
              <p:spPr>
                <a:xfrm>
                  <a:off x="9415242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20" name="Freihandform: Form 219">
                  <a:extLst>
                    <a:ext uri="{FF2B5EF4-FFF2-40B4-BE49-F238E27FC236}">
                      <a16:creationId xmlns:a16="http://schemas.microsoft.com/office/drawing/2014/main" id="{E73A2D7A-6D64-4D8B-90CE-6DBC9C8BE36C}"/>
                    </a:ext>
                  </a:extLst>
                </p:cNvPr>
                <p:cNvSpPr/>
                <p:nvPr/>
              </p:nvSpPr>
              <p:spPr>
                <a:xfrm>
                  <a:off x="9429184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21" name="Freihandform: Form 220">
                  <a:extLst>
                    <a:ext uri="{FF2B5EF4-FFF2-40B4-BE49-F238E27FC236}">
                      <a16:creationId xmlns:a16="http://schemas.microsoft.com/office/drawing/2014/main" id="{652CC413-F4AE-4D4F-A43B-872FBCA3EED8}"/>
                    </a:ext>
                  </a:extLst>
                </p:cNvPr>
                <p:cNvSpPr/>
                <p:nvPr/>
              </p:nvSpPr>
              <p:spPr>
                <a:xfrm>
                  <a:off x="9443126" y="3862250"/>
                  <a:ext cx="2788" cy="44616"/>
                </a:xfrm>
                <a:custGeom>
                  <a:avLst/>
                  <a:gdLst>
                    <a:gd name="connsiteX0" fmla="*/ 0 w 2788"/>
                    <a:gd name="connsiteY0" fmla="*/ 0 h 44616"/>
                    <a:gd name="connsiteX1" fmla="*/ 2789 w 2788"/>
                    <a:gd name="connsiteY1" fmla="*/ 0 h 44616"/>
                    <a:gd name="connsiteX2" fmla="*/ 2789 w 2788"/>
                    <a:gd name="connsiteY2" fmla="*/ 44617 h 44616"/>
                    <a:gd name="connsiteX3" fmla="*/ 0 w 2788"/>
                    <a:gd name="connsiteY3" fmla="*/ 44617 h 44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44616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44617"/>
                      </a:lnTo>
                      <a:lnTo>
                        <a:pt x="0" y="446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22" name="Freihandform: Form 221">
                  <a:extLst>
                    <a:ext uri="{FF2B5EF4-FFF2-40B4-BE49-F238E27FC236}">
                      <a16:creationId xmlns:a16="http://schemas.microsoft.com/office/drawing/2014/main" id="{F33177AE-AD19-489F-BACE-AEBC95CDD822}"/>
                    </a:ext>
                  </a:extLst>
                </p:cNvPr>
                <p:cNvSpPr/>
                <p:nvPr/>
              </p:nvSpPr>
              <p:spPr>
                <a:xfrm>
                  <a:off x="9457070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23" name="Freihandform: Form 222">
                  <a:extLst>
                    <a:ext uri="{FF2B5EF4-FFF2-40B4-BE49-F238E27FC236}">
                      <a16:creationId xmlns:a16="http://schemas.microsoft.com/office/drawing/2014/main" id="{2A6C2F93-43C4-40D8-934E-D5CDC50624E9}"/>
                    </a:ext>
                  </a:extLst>
                </p:cNvPr>
                <p:cNvSpPr/>
                <p:nvPr/>
              </p:nvSpPr>
              <p:spPr>
                <a:xfrm>
                  <a:off x="9471012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24" name="Freihandform: Form 223">
                  <a:extLst>
                    <a:ext uri="{FF2B5EF4-FFF2-40B4-BE49-F238E27FC236}">
                      <a16:creationId xmlns:a16="http://schemas.microsoft.com/office/drawing/2014/main" id="{87BFF860-98FB-4CA0-8459-900F2D539A68}"/>
                    </a:ext>
                  </a:extLst>
                </p:cNvPr>
                <p:cNvSpPr/>
                <p:nvPr/>
              </p:nvSpPr>
              <p:spPr>
                <a:xfrm>
                  <a:off x="9484956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25" name="Freihandform: Form 224">
                  <a:extLst>
                    <a:ext uri="{FF2B5EF4-FFF2-40B4-BE49-F238E27FC236}">
                      <a16:creationId xmlns:a16="http://schemas.microsoft.com/office/drawing/2014/main" id="{2A2986C2-6912-4622-8728-C5B593DB0A1E}"/>
                    </a:ext>
                  </a:extLst>
                </p:cNvPr>
                <p:cNvSpPr/>
                <p:nvPr/>
              </p:nvSpPr>
              <p:spPr>
                <a:xfrm>
                  <a:off x="9498898" y="3862250"/>
                  <a:ext cx="2788" cy="44616"/>
                </a:xfrm>
                <a:custGeom>
                  <a:avLst/>
                  <a:gdLst>
                    <a:gd name="connsiteX0" fmla="*/ 0 w 2788"/>
                    <a:gd name="connsiteY0" fmla="*/ 0 h 44616"/>
                    <a:gd name="connsiteX1" fmla="*/ 2789 w 2788"/>
                    <a:gd name="connsiteY1" fmla="*/ 0 h 44616"/>
                    <a:gd name="connsiteX2" fmla="*/ 2789 w 2788"/>
                    <a:gd name="connsiteY2" fmla="*/ 44617 h 44616"/>
                    <a:gd name="connsiteX3" fmla="*/ 0 w 2788"/>
                    <a:gd name="connsiteY3" fmla="*/ 44617 h 44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44616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44617"/>
                      </a:lnTo>
                      <a:lnTo>
                        <a:pt x="0" y="446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26" name="Freihandform: Form 225">
                  <a:extLst>
                    <a:ext uri="{FF2B5EF4-FFF2-40B4-BE49-F238E27FC236}">
                      <a16:creationId xmlns:a16="http://schemas.microsoft.com/office/drawing/2014/main" id="{15F821E4-6EB7-4BCE-ACD4-C2B7AE235490}"/>
                    </a:ext>
                  </a:extLst>
                </p:cNvPr>
                <p:cNvSpPr/>
                <p:nvPr/>
              </p:nvSpPr>
              <p:spPr>
                <a:xfrm>
                  <a:off x="9512839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27" name="Freihandform: Form 226">
                  <a:extLst>
                    <a:ext uri="{FF2B5EF4-FFF2-40B4-BE49-F238E27FC236}">
                      <a16:creationId xmlns:a16="http://schemas.microsoft.com/office/drawing/2014/main" id="{C3931FD5-C0AF-4042-A53E-C1352395D325}"/>
                    </a:ext>
                  </a:extLst>
                </p:cNvPr>
                <p:cNvSpPr/>
                <p:nvPr/>
              </p:nvSpPr>
              <p:spPr>
                <a:xfrm>
                  <a:off x="9526781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28" name="Freihandform: Form 227">
                  <a:extLst>
                    <a:ext uri="{FF2B5EF4-FFF2-40B4-BE49-F238E27FC236}">
                      <a16:creationId xmlns:a16="http://schemas.microsoft.com/office/drawing/2014/main" id="{4EF6C860-52BC-4FF9-A082-AC84E861D883}"/>
                    </a:ext>
                  </a:extLst>
                </p:cNvPr>
                <p:cNvSpPr/>
                <p:nvPr/>
              </p:nvSpPr>
              <p:spPr>
                <a:xfrm>
                  <a:off x="9540723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29" name="Freihandform: Form 228">
                  <a:extLst>
                    <a:ext uri="{FF2B5EF4-FFF2-40B4-BE49-F238E27FC236}">
                      <a16:creationId xmlns:a16="http://schemas.microsoft.com/office/drawing/2014/main" id="{3BB9EE2C-FC4B-4C90-9996-DF0198F9CE48}"/>
                    </a:ext>
                  </a:extLst>
                </p:cNvPr>
                <p:cNvSpPr/>
                <p:nvPr/>
              </p:nvSpPr>
              <p:spPr>
                <a:xfrm>
                  <a:off x="9554667" y="3862250"/>
                  <a:ext cx="2788" cy="44616"/>
                </a:xfrm>
                <a:custGeom>
                  <a:avLst/>
                  <a:gdLst>
                    <a:gd name="connsiteX0" fmla="*/ 0 w 2788"/>
                    <a:gd name="connsiteY0" fmla="*/ 0 h 44616"/>
                    <a:gd name="connsiteX1" fmla="*/ 2789 w 2788"/>
                    <a:gd name="connsiteY1" fmla="*/ 0 h 44616"/>
                    <a:gd name="connsiteX2" fmla="*/ 2789 w 2788"/>
                    <a:gd name="connsiteY2" fmla="*/ 44617 h 44616"/>
                    <a:gd name="connsiteX3" fmla="*/ 0 w 2788"/>
                    <a:gd name="connsiteY3" fmla="*/ 44617 h 44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44616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44617"/>
                      </a:lnTo>
                      <a:lnTo>
                        <a:pt x="0" y="446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30" name="Freihandform: Form 229">
                  <a:extLst>
                    <a:ext uri="{FF2B5EF4-FFF2-40B4-BE49-F238E27FC236}">
                      <a16:creationId xmlns:a16="http://schemas.microsoft.com/office/drawing/2014/main" id="{0C321F97-4B5B-4F4A-9199-A390F1734CBE}"/>
                    </a:ext>
                  </a:extLst>
                </p:cNvPr>
                <p:cNvSpPr/>
                <p:nvPr/>
              </p:nvSpPr>
              <p:spPr>
                <a:xfrm>
                  <a:off x="9568611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31" name="Freihandform: Form 230">
                  <a:extLst>
                    <a:ext uri="{FF2B5EF4-FFF2-40B4-BE49-F238E27FC236}">
                      <a16:creationId xmlns:a16="http://schemas.microsoft.com/office/drawing/2014/main" id="{FDE4BCA1-C5D8-4A78-84AA-9181A1737782}"/>
                    </a:ext>
                  </a:extLst>
                </p:cNvPr>
                <p:cNvSpPr/>
                <p:nvPr/>
              </p:nvSpPr>
              <p:spPr>
                <a:xfrm>
                  <a:off x="9582553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32" name="Freihandform: Form 231">
                  <a:extLst>
                    <a:ext uri="{FF2B5EF4-FFF2-40B4-BE49-F238E27FC236}">
                      <a16:creationId xmlns:a16="http://schemas.microsoft.com/office/drawing/2014/main" id="{22FB0CA6-7E84-4296-B161-D3562138D2B0}"/>
                    </a:ext>
                  </a:extLst>
                </p:cNvPr>
                <p:cNvSpPr/>
                <p:nvPr/>
              </p:nvSpPr>
              <p:spPr>
                <a:xfrm>
                  <a:off x="9596495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33" name="Freihandform: Form 232">
                  <a:extLst>
                    <a:ext uri="{FF2B5EF4-FFF2-40B4-BE49-F238E27FC236}">
                      <a16:creationId xmlns:a16="http://schemas.microsoft.com/office/drawing/2014/main" id="{46D0AA8C-E7DE-4F10-BF5E-8F089612E7D0}"/>
                    </a:ext>
                  </a:extLst>
                </p:cNvPr>
                <p:cNvSpPr/>
                <p:nvPr/>
              </p:nvSpPr>
              <p:spPr>
                <a:xfrm>
                  <a:off x="9610436" y="3862250"/>
                  <a:ext cx="2788" cy="44616"/>
                </a:xfrm>
                <a:custGeom>
                  <a:avLst/>
                  <a:gdLst>
                    <a:gd name="connsiteX0" fmla="*/ 0 w 2788"/>
                    <a:gd name="connsiteY0" fmla="*/ 0 h 44616"/>
                    <a:gd name="connsiteX1" fmla="*/ 2789 w 2788"/>
                    <a:gd name="connsiteY1" fmla="*/ 0 h 44616"/>
                    <a:gd name="connsiteX2" fmla="*/ 2789 w 2788"/>
                    <a:gd name="connsiteY2" fmla="*/ 44617 h 44616"/>
                    <a:gd name="connsiteX3" fmla="*/ 0 w 2788"/>
                    <a:gd name="connsiteY3" fmla="*/ 44617 h 44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44616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44617"/>
                      </a:lnTo>
                      <a:lnTo>
                        <a:pt x="0" y="446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34" name="Freihandform: Form 233">
                  <a:extLst>
                    <a:ext uri="{FF2B5EF4-FFF2-40B4-BE49-F238E27FC236}">
                      <a16:creationId xmlns:a16="http://schemas.microsoft.com/office/drawing/2014/main" id="{85946D93-948F-4994-9E61-069F445C403B}"/>
                    </a:ext>
                  </a:extLst>
                </p:cNvPr>
                <p:cNvSpPr/>
                <p:nvPr/>
              </p:nvSpPr>
              <p:spPr>
                <a:xfrm>
                  <a:off x="9624380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35" name="Freihandform: Form 234">
                  <a:extLst>
                    <a:ext uri="{FF2B5EF4-FFF2-40B4-BE49-F238E27FC236}">
                      <a16:creationId xmlns:a16="http://schemas.microsoft.com/office/drawing/2014/main" id="{D8E82878-3145-491F-B358-8553373FF118}"/>
                    </a:ext>
                  </a:extLst>
                </p:cNvPr>
                <p:cNvSpPr/>
                <p:nvPr/>
              </p:nvSpPr>
              <p:spPr>
                <a:xfrm>
                  <a:off x="9638322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36" name="Freihandform: Form 235">
                  <a:extLst>
                    <a:ext uri="{FF2B5EF4-FFF2-40B4-BE49-F238E27FC236}">
                      <a16:creationId xmlns:a16="http://schemas.microsoft.com/office/drawing/2014/main" id="{38305BFD-7CB9-4D76-9F16-680A34B6BAE8}"/>
                    </a:ext>
                  </a:extLst>
                </p:cNvPr>
                <p:cNvSpPr/>
                <p:nvPr/>
              </p:nvSpPr>
              <p:spPr>
                <a:xfrm>
                  <a:off x="9652264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37" name="Freihandform: Form 236">
                  <a:extLst>
                    <a:ext uri="{FF2B5EF4-FFF2-40B4-BE49-F238E27FC236}">
                      <a16:creationId xmlns:a16="http://schemas.microsoft.com/office/drawing/2014/main" id="{5FC60C90-E8EE-43BD-B19C-F509244A2492}"/>
                    </a:ext>
                  </a:extLst>
                </p:cNvPr>
                <p:cNvSpPr/>
                <p:nvPr/>
              </p:nvSpPr>
              <p:spPr>
                <a:xfrm>
                  <a:off x="9666208" y="3862250"/>
                  <a:ext cx="2788" cy="44616"/>
                </a:xfrm>
                <a:custGeom>
                  <a:avLst/>
                  <a:gdLst>
                    <a:gd name="connsiteX0" fmla="*/ 0 w 2788"/>
                    <a:gd name="connsiteY0" fmla="*/ 0 h 44616"/>
                    <a:gd name="connsiteX1" fmla="*/ 2789 w 2788"/>
                    <a:gd name="connsiteY1" fmla="*/ 0 h 44616"/>
                    <a:gd name="connsiteX2" fmla="*/ 2789 w 2788"/>
                    <a:gd name="connsiteY2" fmla="*/ 44617 h 44616"/>
                    <a:gd name="connsiteX3" fmla="*/ 0 w 2788"/>
                    <a:gd name="connsiteY3" fmla="*/ 44617 h 44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44616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44617"/>
                      </a:lnTo>
                      <a:lnTo>
                        <a:pt x="0" y="446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38" name="Freihandform: Form 237">
                  <a:extLst>
                    <a:ext uri="{FF2B5EF4-FFF2-40B4-BE49-F238E27FC236}">
                      <a16:creationId xmlns:a16="http://schemas.microsoft.com/office/drawing/2014/main" id="{939DA1BF-D265-4532-B6A5-CC60131D7E7F}"/>
                    </a:ext>
                  </a:extLst>
                </p:cNvPr>
                <p:cNvSpPr/>
                <p:nvPr/>
              </p:nvSpPr>
              <p:spPr>
                <a:xfrm>
                  <a:off x="9680150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39" name="Freihandform: Form 238">
                  <a:extLst>
                    <a:ext uri="{FF2B5EF4-FFF2-40B4-BE49-F238E27FC236}">
                      <a16:creationId xmlns:a16="http://schemas.microsoft.com/office/drawing/2014/main" id="{A3A1D52A-7ACF-47A0-A6FB-BBD5B50E45B4}"/>
                    </a:ext>
                  </a:extLst>
                </p:cNvPr>
                <p:cNvSpPr/>
                <p:nvPr/>
              </p:nvSpPr>
              <p:spPr>
                <a:xfrm>
                  <a:off x="9694091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40" name="Freihandform: Form 239">
                  <a:extLst>
                    <a:ext uri="{FF2B5EF4-FFF2-40B4-BE49-F238E27FC236}">
                      <a16:creationId xmlns:a16="http://schemas.microsoft.com/office/drawing/2014/main" id="{5A853F09-051B-47DD-9C19-6075962FEB80}"/>
                    </a:ext>
                  </a:extLst>
                </p:cNvPr>
                <p:cNvSpPr/>
                <p:nvPr/>
              </p:nvSpPr>
              <p:spPr>
                <a:xfrm>
                  <a:off x="9708036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41" name="Freihandform: Form 240">
                  <a:extLst>
                    <a:ext uri="{FF2B5EF4-FFF2-40B4-BE49-F238E27FC236}">
                      <a16:creationId xmlns:a16="http://schemas.microsoft.com/office/drawing/2014/main" id="{1CEFCCDE-2981-4CED-AEE4-D962BCCE592E}"/>
                    </a:ext>
                  </a:extLst>
                </p:cNvPr>
                <p:cNvSpPr/>
                <p:nvPr/>
              </p:nvSpPr>
              <p:spPr>
                <a:xfrm>
                  <a:off x="9721977" y="3862250"/>
                  <a:ext cx="2788" cy="44616"/>
                </a:xfrm>
                <a:custGeom>
                  <a:avLst/>
                  <a:gdLst>
                    <a:gd name="connsiteX0" fmla="*/ 0 w 2788"/>
                    <a:gd name="connsiteY0" fmla="*/ 0 h 44616"/>
                    <a:gd name="connsiteX1" fmla="*/ 2789 w 2788"/>
                    <a:gd name="connsiteY1" fmla="*/ 0 h 44616"/>
                    <a:gd name="connsiteX2" fmla="*/ 2789 w 2788"/>
                    <a:gd name="connsiteY2" fmla="*/ 44617 h 44616"/>
                    <a:gd name="connsiteX3" fmla="*/ 0 w 2788"/>
                    <a:gd name="connsiteY3" fmla="*/ 44617 h 44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44616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44617"/>
                      </a:lnTo>
                      <a:lnTo>
                        <a:pt x="0" y="446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42" name="Freihandform: Form 241">
                  <a:extLst>
                    <a:ext uri="{FF2B5EF4-FFF2-40B4-BE49-F238E27FC236}">
                      <a16:creationId xmlns:a16="http://schemas.microsoft.com/office/drawing/2014/main" id="{D5193EB8-C740-481B-B808-5AFF70232498}"/>
                    </a:ext>
                  </a:extLst>
                </p:cNvPr>
                <p:cNvSpPr/>
                <p:nvPr/>
              </p:nvSpPr>
              <p:spPr>
                <a:xfrm>
                  <a:off x="9735919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43" name="Freihandform: Form 242">
                  <a:extLst>
                    <a:ext uri="{FF2B5EF4-FFF2-40B4-BE49-F238E27FC236}">
                      <a16:creationId xmlns:a16="http://schemas.microsoft.com/office/drawing/2014/main" id="{B824CB93-CFEC-408C-BEC6-58F52012E0D4}"/>
                    </a:ext>
                  </a:extLst>
                </p:cNvPr>
                <p:cNvSpPr/>
                <p:nvPr/>
              </p:nvSpPr>
              <p:spPr>
                <a:xfrm>
                  <a:off x="9749861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44" name="Freihandform: Form 243">
                  <a:extLst>
                    <a:ext uri="{FF2B5EF4-FFF2-40B4-BE49-F238E27FC236}">
                      <a16:creationId xmlns:a16="http://schemas.microsoft.com/office/drawing/2014/main" id="{C1F00314-ED46-4308-B8C2-D3055006A11D}"/>
                    </a:ext>
                  </a:extLst>
                </p:cNvPr>
                <p:cNvSpPr/>
                <p:nvPr/>
              </p:nvSpPr>
              <p:spPr>
                <a:xfrm>
                  <a:off x="9763805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45" name="Freihandform: Form 244">
                  <a:extLst>
                    <a:ext uri="{FF2B5EF4-FFF2-40B4-BE49-F238E27FC236}">
                      <a16:creationId xmlns:a16="http://schemas.microsoft.com/office/drawing/2014/main" id="{B93B7FF2-AFDF-45D7-9431-D1025D2E892F}"/>
                    </a:ext>
                  </a:extLst>
                </p:cNvPr>
                <p:cNvSpPr/>
                <p:nvPr/>
              </p:nvSpPr>
              <p:spPr>
                <a:xfrm>
                  <a:off x="9777749" y="3862250"/>
                  <a:ext cx="2788" cy="44616"/>
                </a:xfrm>
                <a:custGeom>
                  <a:avLst/>
                  <a:gdLst>
                    <a:gd name="connsiteX0" fmla="*/ 0 w 2788"/>
                    <a:gd name="connsiteY0" fmla="*/ 0 h 44616"/>
                    <a:gd name="connsiteX1" fmla="*/ 2789 w 2788"/>
                    <a:gd name="connsiteY1" fmla="*/ 0 h 44616"/>
                    <a:gd name="connsiteX2" fmla="*/ 2789 w 2788"/>
                    <a:gd name="connsiteY2" fmla="*/ 44617 h 44616"/>
                    <a:gd name="connsiteX3" fmla="*/ 0 w 2788"/>
                    <a:gd name="connsiteY3" fmla="*/ 44617 h 44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44616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44617"/>
                      </a:lnTo>
                      <a:lnTo>
                        <a:pt x="0" y="446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46" name="Freihandform: Form 245">
                  <a:extLst>
                    <a:ext uri="{FF2B5EF4-FFF2-40B4-BE49-F238E27FC236}">
                      <a16:creationId xmlns:a16="http://schemas.microsoft.com/office/drawing/2014/main" id="{43AB7010-D04E-4897-BAAD-E3EF85227F63}"/>
                    </a:ext>
                  </a:extLst>
                </p:cNvPr>
                <p:cNvSpPr/>
                <p:nvPr/>
              </p:nvSpPr>
              <p:spPr>
                <a:xfrm>
                  <a:off x="9791691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47" name="Freihandform: Form 246">
                  <a:extLst>
                    <a:ext uri="{FF2B5EF4-FFF2-40B4-BE49-F238E27FC236}">
                      <a16:creationId xmlns:a16="http://schemas.microsoft.com/office/drawing/2014/main" id="{14B791C0-6764-420E-9AB4-2C9538D85D15}"/>
                    </a:ext>
                  </a:extLst>
                </p:cNvPr>
                <p:cNvSpPr/>
                <p:nvPr/>
              </p:nvSpPr>
              <p:spPr>
                <a:xfrm>
                  <a:off x="9805632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48" name="Freihandform: Form 247">
                  <a:extLst>
                    <a:ext uri="{FF2B5EF4-FFF2-40B4-BE49-F238E27FC236}">
                      <a16:creationId xmlns:a16="http://schemas.microsoft.com/office/drawing/2014/main" id="{33A458AA-52D8-4530-B169-A7A389D2265F}"/>
                    </a:ext>
                  </a:extLst>
                </p:cNvPr>
                <p:cNvSpPr/>
                <p:nvPr/>
              </p:nvSpPr>
              <p:spPr>
                <a:xfrm>
                  <a:off x="9819574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49" name="Freihandform: Form 248">
                  <a:extLst>
                    <a:ext uri="{FF2B5EF4-FFF2-40B4-BE49-F238E27FC236}">
                      <a16:creationId xmlns:a16="http://schemas.microsoft.com/office/drawing/2014/main" id="{E77BE492-C3B2-4816-BF92-36ADF53ABAE9}"/>
                    </a:ext>
                  </a:extLst>
                </p:cNvPr>
                <p:cNvSpPr/>
                <p:nvPr/>
              </p:nvSpPr>
              <p:spPr>
                <a:xfrm>
                  <a:off x="9833516" y="3862250"/>
                  <a:ext cx="2788" cy="44616"/>
                </a:xfrm>
                <a:custGeom>
                  <a:avLst/>
                  <a:gdLst>
                    <a:gd name="connsiteX0" fmla="*/ 0 w 2788"/>
                    <a:gd name="connsiteY0" fmla="*/ 0 h 44616"/>
                    <a:gd name="connsiteX1" fmla="*/ 2789 w 2788"/>
                    <a:gd name="connsiteY1" fmla="*/ 0 h 44616"/>
                    <a:gd name="connsiteX2" fmla="*/ 2789 w 2788"/>
                    <a:gd name="connsiteY2" fmla="*/ 44617 h 44616"/>
                    <a:gd name="connsiteX3" fmla="*/ 0 w 2788"/>
                    <a:gd name="connsiteY3" fmla="*/ 44617 h 44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44616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44617"/>
                      </a:lnTo>
                      <a:lnTo>
                        <a:pt x="0" y="446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50" name="Freihandform: Form 249">
                  <a:extLst>
                    <a:ext uri="{FF2B5EF4-FFF2-40B4-BE49-F238E27FC236}">
                      <a16:creationId xmlns:a16="http://schemas.microsoft.com/office/drawing/2014/main" id="{96218905-B472-481A-AA2D-EC1400E60FB4}"/>
                    </a:ext>
                  </a:extLst>
                </p:cNvPr>
                <p:cNvSpPr/>
                <p:nvPr/>
              </p:nvSpPr>
              <p:spPr>
                <a:xfrm>
                  <a:off x="9847460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51" name="Freihandform: Form 250">
                  <a:extLst>
                    <a:ext uri="{FF2B5EF4-FFF2-40B4-BE49-F238E27FC236}">
                      <a16:creationId xmlns:a16="http://schemas.microsoft.com/office/drawing/2014/main" id="{30EF681C-E754-45B1-B4AD-D1A36DD06B82}"/>
                    </a:ext>
                  </a:extLst>
                </p:cNvPr>
                <p:cNvSpPr/>
                <p:nvPr/>
              </p:nvSpPr>
              <p:spPr>
                <a:xfrm>
                  <a:off x="9861402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52" name="Freihandform: Form 251">
                  <a:extLst>
                    <a:ext uri="{FF2B5EF4-FFF2-40B4-BE49-F238E27FC236}">
                      <a16:creationId xmlns:a16="http://schemas.microsoft.com/office/drawing/2014/main" id="{24704045-2EFD-4877-A29B-AB6EA8F63613}"/>
                    </a:ext>
                  </a:extLst>
                </p:cNvPr>
                <p:cNvSpPr/>
                <p:nvPr/>
              </p:nvSpPr>
              <p:spPr>
                <a:xfrm>
                  <a:off x="9875346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53" name="Freihandform: Form 252">
                  <a:extLst>
                    <a:ext uri="{FF2B5EF4-FFF2-40B4-BE49-F238E27FC236}">
                      <a16:creationId xmlns:a16="http://schemas.microsoft.com/office/drawing/2014/main" id="{30987C50-6A86-4D3E-987A-D2CA907E65C8}"/>
                    </a:ext>
                  </a:extLst>
                </p:cNvPr>
                <p:cNvSpPr/>
                <p:nvPr/>
              </p:nvSpPr>
              <p:spPr>
                <a:xfrm>
                  <a:off x="9889288" y="3862250"/>
                  <a:ext cx="2788" cy="44616"/>
                </a:xfrm>
                <a:custGeom>
                  <a:avLst/>
                  <a:gdLst>
                    <a:gd name="connsiteX0" fmla="*/ 0 w 2788"/>
                    <a:gd name="connsiteY0" fmla="*/ 0 h 44616"/>
                    <a:gd name="connsiteX1" fmla="*/ 2789 w 2788"/>
                    <a:gd name="connsiteY1" fmla="*/ 0 h 44616"/>
                    <a:gd name="connsiteX2" fmla="*/ 2789 w 2788"/>
                    <a:gd name="connsiteY2" fmla="*/ 44617 h 44616"/>
                    <a:gd name="connsiteX3" fmla="*/ 0 w 2788"/>
                    <a:gd name="connsiteY3" fmla="*/ 44617 h 44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44616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44617"/>
                      </a:lnTo>
                      <a:lnTo>
                        <a:pt x="0" y="446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54" name="Freihandform: Form 253">
                  <a:extLst>
                    <a:ext uri="{FF2B5EF4-FFF2-40B4-BE49-F238E27FC236}">
                      <a16:creationId xmlns:a16="http://schemas.microsoft.com/office/drawing/2014/main" id="{8C43832F-E3F1-48C4-BEEC-5A3F6FD55ECE}"/>
                    </a:ext>
                  </a:extLst>
                </p:cNvPr>
                <p:cNvSpPr/>
                <p:nvPr/>
              </p:nvSpPr>
              <p:spPr>
                <a:xfrm>
                  <a:off x="9903229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55" name="Freihandform: Form 254">
                  <a:extLst>
                    <a:ext uri="{FF2B5EF4-FFF2-40B4-BE49-F238E27FC236}">
                      <a16:creationId xmlns:a16="http://schemas.microsoft.com/office/drawing/2014/main" id="{204A491F-D99F-4388-8ECC-00A71237106C}"/>
                    </a:ext>
                  </a:extLst>
                </p:cNvPr>
                <p:cNvSpPr/>
                <p:nvPr/>
              </p:nvSpPr>
              <p:spPr>
                <a:xfrm>
                  <a:off x="9917174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56" name="Freihandform: Form 255">
                  <a:extLst>
                    <a:ext uri="{FF2B5EF4-FFF2-40B4-BE49-F238E27FC236}">
                      <a16:creationId xmlns:a16="http://schemas.microsoft.com/office/drawing/2014/main" id="{1DD67874-DD8F-4967-BD63-413EDF1EF3ED}"/>
                    </a:ext>
                  </a:extLst>
                </p:cNvPr>
                <p:cNvSpPr/>
                <p:nvPr/>
              </p:nvSpPr>
              <p:spPr>
                <a:xfrm>
                  <a:off x="9931115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57" name="Freihandform: Form 256">
                  <a:extLst>
                    <a:ext uri="{FF2B5EF4-FFF2-40B4-BE49-F238E27FC236}">
                      <a16:creationId xmlns:a16="http://schemas.microsoft.com/office/drawing/2014/main" id="{88E884F3-122E-4B08-B8E9-15515E20AB3D}"/>
                    </a:ext>
                  </a:extLst>
                </p:cNvPr>
                <p:cNvSpPr/>
                <p:nvPr/>
              </p:nvSpPr>
              <p:spPr>
                <a:xfrm>
                  <a:off x="9945057" y="3862250"/>
                  <a:ext cx="2788" cy="44616"/>
                </a:xfrm>
                <a:custGeom>
                  <a:avLst/>
                  <a:gdLst>
                    <a:gd name="connsiteX0" fmla="*/ 0 w 2788"/>
                    <a:gd name="connsiteY0" fmla="*/ 0 h 44616"/>
                    <a:gd name="connsiteX1" fmla="*/ 2789 w 2788"/>
                    <a:gd name="connsiteY1" fmla="*/ 0 h 44616"/>
                    <a:gd name="connsiteX2" fmla="*/ 2789 w 2788"/>
                    <a:gd name="connsiteY2" fmla="*/ 44617 h 44616"/>
                    <a:gd name="connsiteX3" fmla="*/ 0 w 2788"/>
                    <a:gd name="connsiteY3" fmla="*/ 44617 h 44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44616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44617"/>
                      </a:lnTo>
                      <a:lnTo>
                        <a:pt x="0" y="446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58" name="Freihandform: Form 257">
                  <a:extLst>
                    <a:ext uri="{FF2B5EF4-FFF2-40B4-BE49-F238E27FC236}">
                      <a16:creationId xmlns:a16="http://schemas.microsoft.com/office/drawing/2014/main" id="{E9116021-E63B-4D86-9ECC-07F892F2FBD2}"/>
                    </a:ext>
                  </a:extLst>
                </p:cNvPr>
                <p:cNvSpPr/>
                <p:nvPr/>
              </p:nvSpPr>
              <p:spPr>
                <a:xfrm>
                  <a:off x="9958999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59" name="Freihandform: Form 258">
                  <a:extLst>
                    <a:ext uri="{FF2B5EF4-FFF2-40B4-BE49-F238E27FC236}">
                      <a16:creationId xmlns:a16="http://schemas.microsoft.com/office/drawing/2014/main" id="{E7A8DC22-D7D8-46DB-9AE9-2447EA32B64B}"/>
                    </a:ext>
                  </a:extLst>
                </p:cNvPr>
                <p:cNvSpPr/>
                <p:nvPr/>
              </p:nvSpPr>
              <p:spPr>
                <a:xfrm>
                  <a:off x="9972943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60" name="Freihandform: Form 259">
                  <a:extLst>
                    <a:ext uri="{FF2B5EF4-FFF2-40B4-BE49-F238E27FC236}">
                      <a16:creationId xmlns:a16="http://schemas.microsoft.com/office/drawing/2014/main" id="{A7A9279A-5E96-4C13-85CD-0F5442C14324}"/>
                    </a:ext>
                  </a:extLst>
                </p:cNvPr>
                <p:cNvSpPr/>
                <p:nvPr/>
              </p:nvSpPr>
              <p:spPr>
                <a:xfrm>
                  <a:off x="9986887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61" name="Freihandform: Form 260">
                  <a:extLst>
                    <a:ext uri="{FF2B5EF4-FFF2-40B4-BE49-F238E27FC236}">
                      <a16:creationId xmlns:a16="http://schemas.microsoft.com/office/drawing/2014/main" id="{BAA6EF05-9158-4DAA-9E59-B58E0AC9021A}"/>
                    </a:ext>
                  </a:extLst>
                </p:cNvPr>
                <p:cNvSpPr/>
                <p:nvPr/>
              </p:nvSpPr>
              <p:spPr>
                <a:xfrm>
                  <a:off x="10000829" y="3862250"/>
                  <a:ext cx="2788" cy="44616"/>
                </a:xfrm>
                <a:custGeom>
                  <a:avLst/>
                  <a:gdLst>
                    <a:gd name="connsiteX0" fmla="*/ 0 w 2788"/>
                    <a:gd name="connsiteY0" fmla="*/ 0 h 44616"/>
                    <a:gd name="connsiteX1" fmla="*/ 2789 w 2788"/>
                    <a:gd name="connsiteY1" fmla="*/ 0 h 44616"/>
                    <a:gd name="connsiteX2" fmla="*/ 2789 w 2788"/>
                    <a:gd name="connsiteY2" fmla="*/ 44617 h 44616"/>
                    <a:gd name="connsiteX3" fmla="*/ 0 w 2788"/>
                    <a:gd name="connsiteY3" fmla="*/ 44617 h 44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44616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44617"/>
                      </a:lnTo>
                      <a:lnTo>
                        <a:pt x="0" y="446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62" name="Freihandform: Form 261">
                  <a:extLst>
                    <a:ext uri="{FF2B5EF4-FFF2-40B4-BE49-F238E27FC236}">
                      <a16:creationId xmlns:a16="http://schemas.microsoft.com/office/drawing/2014/main" id="{02093FB8-22EB-4BD3-8335-E2E4C0AF71D0}"/>
                    </a:ext>
                  </a:extLst>
                </p:cNvPr>
                <p:cNvSpPr/>
                <p:nvPr/>
              </p:nvSpPr>
              <p:spPr>
                <a:xfrm>
                  <a:off x="10014770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63" name="Freihandform: Form 262">
                  <a:extLst>
                    <a:ext uri="{FF2B5EF4-FFF2-40B4-BE49-F238E27FC236}">
                      <a16:creationId xmlns:a16="http://schemas.microsoft.com/office/drawing/2014/main" id="{F6E00740-C750-458A-A4AF-E5C6B0A9055B}"/>
                    </a:ext>
                  </a:extLst>
                </p:cNvPr>
                <p:cNvSpPr/>
                <p:nvPr/>
              </p:nvSpPr>
              <p:spPr>
                <a:xfrm>
                  <a:off x="10028712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64" name="Freihandform: Form 263">
                  <a:extLst>
                    <a:ext uri="{FF2B5EF4-FFF2-40B4-BE49-F238E27FC236}">
                      <a16:creationId xmlns:a16="http://schemas.microsoft.com/office/drawing/2014/main" id="{B09AF932-419C-4593-9E29-57FB299C57EF}"/>
                    </a:ext>
                  </a:extLst>
                </p:cNvPr>
                <p:cNvSpPr/>
                <p:nvPr/>
              </p:nvSpPr>
              <p:spPr>
                <a:xfrm>
                  <a:off x="10042654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65" name="Freihandform: Form 264">
                  <a:extLst>
                    <a:ext uri="{FF2B5EF4-FFF2-40B4-BE49-F238E27FC236}">
                      <a16:creationId xmlns:a16="http://schemas.microsoft.com/office/drawing/2014/main" id="{50212D69-3ADB-40AB-9773-F34BD34C9445}"/>
                    </a:ext>
                  </a:extLst>
                </p:cNvPr>
                <p:cNvSpPr/>
                <p:nvPr/>
              </p:nvSpPr>
              <p:spPr>
                <a:xfrm>
                  <a:off x="10056598" y="3862250"/>
                  <a:ext cx="2788" cy="44616"/>
                </a:xfrm>
                <a:custGeom>
                  <a:avLst/>
                  <a:gdLst>
                    <a:gd name="connsiteX0" fmla="*/ 0 w 2788"/>
                    <a:gd name="connsiteY0" fmla="*/ 0 h 44616"/>
                    <a:gd name="connsiteX1" fmla="*/ 2789 w 2788"/>
                    <a:gd name="connsiteY1" fmla="*/ 0 h 44616"/>
                    <a:gd name="connsiteX2" fmla="*/ 2789 w 2788"/>
                    <a:gd name="connsiteY2" fmla="*/ 44617 h 44616"/>
                    <a:gd name="connsiteX3" fmla="*/ 0 w 2788"/>
                    <a:gd name="connsiteY3" fmla="*/ 44617 h 44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44616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44617"/>
                      </a:lnTo>
                      <a:lnTo>
                        <a:pt x="0" y="446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66" name="Freihandform: Form 265">
                  <a:extLst>
                    <a:ext uri="{FF2B5EF4-FFF2-40B4-BE49-F238E27FC236}">
                      <a16:creationId xmlns:a16="http://schemas.microsoft.com/office/drawing/2014/main" id="{04FC61F5-C155-4F59-8FB1-88EA798F97B7}"/>
                    </a:ext>
                  </a:extLst>
                </p:cNvPr>
                <p:cNvSpPr/>
                <p:nvPr/>
              </p:nvSpPr>
              <p:spPr>
                <a:xfrm>
                  <a:off x="10070542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67" name="Freihandform: Form 266">
                  <a:extLst>
                    <a:ext uri="{FF2B5EF4-FFF2-40B4-BE49-F238E27FC236}">
                      <a16:creationId xmlns:a16="http://schemas.microsoft.com/office/drawing/2014/main" id="{BFCBBF6B-0A2F-4586-8045-C9BDBA9D213D}"/>
                    </a:ext>
                  </a:extLst>
                </p:cNvPr>
                <p:cNvSpPr/>
                <p:nvPr/>
              </p:nvSpPr>
              <p:spPr>
                <a:xfrm>
                  <a:off x="10084484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68" name="Freihandform: Form 267">
                  <a:extLst>
                    <a:ext uri="{FF2B5EF4-FFF2-40B4-BE49-F238E27FC236}">
                      <a16:creationId xmlns:a16="http://schemas.microsoft.com/office/drawing/2014/main" id="{6EC74EFF-EB08-4253-93CC-8D46EA34218A}"/>
                    </a:ext>
                  </a:extLst>
                </p:cNvPr>
                <p:cNvSpPr/>
                <p:nvPr/>
              </p:nvSpPr>
              <p:spPr>
                <a:xfrm>
                  <a:off x="10098426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69" name="Freihandform: Form 268">
                  <a:extLst>
                    <a:ext uri="{FF2B5EF4-FFF2-40B4-BE49-F238E27FC236}">
                      <a16:creationId xmlns:a16="http://schemas.microsoft.com/office/drawing/2014/main" id="{97A1BA9A-2D2C-4E34-B7D5-16B8A8399889}"/>
                    </a:ext>
                  </a:extLst>
                </p:cNvPr>
                <p:cNvSpPr/>
                <p:nvPr/>
              </p:nvSpPr>
              <p:spPr>
                <a:xfrm>
                  <a:off x="10112367" y="3862250"/>
                  <a:ext cx="2788" cy="44616"/>
                </a:xfrm>
                <a:custGeom>
                  <a:avLst/>
                  <a:gdLst>
                    <a:gd name="connsiteX0" fmla="*/ 0 w 2788"/>
                    <a:gd name="connsiteY0" fmla="*/ 0 h 44616"/>
                    <a:gd name="connsiteX1" fmla="*/ 2789 w 2788"/>
                    <a:gd name="connsiteY1" fmla="*/ 0 h 44616"/>
                    <a:gd name="connsiteX2" fmla="*/ 2789 w 2788"/>
                    <a:gd name="connsiteY2" fmla="*/ 44617 h 44616"/>
                    <a:gd name="connsiteX3" fmla="*/ 0 w 2788"/>
                    <a:gd name="connsiteY3" fmla="*/ 44617 h 44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44616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44617"/>
                      </a:lnTo>
                      <a:lnTo>
                        <a:pt x="0" y="446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70" name="Freihandform: Form 269">
                  <a:extLst>
                    <a:ext uri="{FF2B5EF4-FFF2-40B4-BE49-F238E27FC236}">
                      <a16:creationId xmlns:a16="http://schemas.microsoft.com/office/drawing/2014/main" id="{DE81A519-FD8A-49A9-B92B-AD2449533097}"/>
                    </a:ext>
                  </a:extLst>
                </p:cNvPr>
                <p:cNvSpPr/>
                <p:nvPr/>
              </p:nvSpPr>
              <p:spPr>
                <a:xfrm>
                  <a:off x="10126312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71" name="Freihandform: Form 270">
                  <a:extLst>
                    <a:ext uri="{FF2B5EF4-FFF2-40B4-BE49-F238E27FC236}">
                      <a16:creationId xmlns:a16="http://schemas.microsoft.com/office/drawing/2014/main" id="{B4B87774-09B4-4746-AB5C-074BDBD950BC}"/>
                    </a:ext>
                  </a:extLst>
                </p:cNvPr>
                <p:cNvSpPr/>
                <p:nvPr/>
              </p:nvSpPr>
              <p:spPr>
                <a:xfrm>
                  <a:off x="10140253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72" name="Freihandform: Form 271">
                  <a:extLst>
                    <a:ext uri="{FF2B5EF4-FFF2-40B4-BE49-F238E27FC236}">
                      <a16:creationId xmlns:a16="http://schemas.microsoft.com/office/drawing/2014/main" id="{6A33F436-60C2-432B-8F32-E025AF6DDA07}"/>
                    </a:ext>
                  </a:extLst>
                </p:cNvPr>
                <p:cNvSpPr/>
                <p:nvPr/>
              </p:nvSpPr>
              <p:spPr>
                <a:xfrm>
                  <a:off x="10154195" y="3862250"/>
                  <a:ext cx="2788" cy="25097"/>
                </a:xfrm>
                <a:custGeom>
                  <a:avLst/>
                  <a:gdLst>
                    <a:gd name="connsiteX0" fmla="*/ 0 w 2788"/>
                    <a:gd name="connsiteY0" fmla="*/ 0 h 25097"/>
                    <a:gd name="connsiteX1" fmla="*/ 2789 w 2788"/>
                    <a:gd name="connsiteY1" fmla="*/ 0 h 25097"/>
                    <a:gd name="connsiteX2" fmla="*/ 2789 w 2788"/>
                    <a:gd name="connsiteY2" fmla="*/ 25097 h 25097"/>
                    <a:gd name="connsiteX3" fmla="*/ 0 w 2788"/>
                    <a:gd name="connsiteY3" fmla="*/ 25097 h 2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88" h="25097">
                      <a:moveTo>
                        <a:pt x="0" y="0"/>
                      </a:moveTo>
                      <a:lnTo>
                        <a:pt x="2789" y="0"/>
                      </a:lnTo>
                      <a:lnTo>
                        <a:pt x="2789" y="25097"/>
                      </a:lnTo>
                      <a:lnTo>
                        <a:pt x="0" y="25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273" name="Grafik 26" descr="Millimeterpapier, Malfarben, Bleistift und Lineal">
              <a:extLst>
                <a:ext uri="{FF2B5EF4-FFF2-40B4-BE49-F238E27FC236}">
                  <a16:creationId xmlns:a16="http://schemas.microsoft.com/office/drawing/2014/main" id="{1BE1AC15-03DD-4DDB-948C-D5E14290DE49}"/>
                </a:ext>
              </a:extLst>
            </p:cNvPr>
            <p:cNvGrpSpPr/>
            <p:nvPr/>
          </p:nvGrpSpPr>
          <p:grpSpPr>
            <a:xfrm>
              <a:off x="8671510" y="2540521"/>
              <a:ext cx="1100043" cy="828979"/>
              <a:chOff x="8671510" y="2540521"/>
              <a:chExt cx="1100043" cy="828979"/>
            </a:xfrm>
          </p:grpSpPr>
          <p:grpSp>
            <p:nvGrpSpPr>
              <p:cNvPr id="274" name="Grafik 26" descr="Millimeterpapier, Malfarben, Bleistift und Lineal">
                <a:extLst>
                  <a:ext uri="{FF2B5EF4-FFF2-40B4-BE49-F238E27FC236}">
                    <a16:creationId xmlns:a16="http://schemas.microsoft.com/office/drawing/2014/main" id="{59EBA822-0249-4166-AD14-AEA853B64F81}"/>
                  </a:ext>
                </a:extLst>
              </p:cNvPr>
              <p:cNvGrpSpPr/>
              <p:nvPr/>
            </p:nvGrpSpPr>
            <p:grpSpPr>
              <a:xfrm>
                <a:off x="8705700" y="2938532"/>
                <a:ext cx="1003862" cy="430968"/>
                <a:chOff x="8705700" y="2938532"/>
                <a:chExt cx="1003862" cy="430968"/>
              </a:xfrm>
            </p:grpSpPr>
            <p:sp>
              <p:nvSpPr>
                <p:cNvPr id="275" name="Freihandform: Form 274">
                  <a:extLst>
                    <a:ext uri="{FF2B5EF4-FFF2-40B4-BE49-F238E27FC236}">
                      <a16:creationId xmlns:a16="http://schemas.microsoft.com/office/drawing/2014/main" id="{6769C633-29E0-47CE-A710-0A45071A70C6}"/>
                    </a:ext>
                  </a:extLst>
                </p:cNvPr>
                <p:cNvSpPr/>
                <p:nvPr/>
              </p:nvSpPr>
              <p:spPr>
                <a:xfrm>
                  <a:off x="8994997" y="2938532"/>
                  <a:ext cx="714565" cy="430968"/>
                </a:xfrm>
                <a:custGeom>
                  <a:avLst/>
                  <a:gdLst>
                    <a:gd name="connsiteX0" fmla="*/ 697835 w 714565"/>
                    <a:gd name="connsiteY0" fmla="*/ 0 h 430968"/>
                    <a:gd name="connsiteX1" fmla="*/ 1949 w 714565"/>
                    <a:gd name="connsiteY1" fmla="*/ 0 h 430968"/>
                    <a:gd name="connsiteX2" fmla="*/ 35 w 714565"/>
                    <a:gd name="connsiteY2" fmla="*/ 2314 h 430968"/>
                    <a:gd name="connsiteX3" fmla="*/ 81927 w 714565"/>
                    <a:gd name="connsiteY3" fmla="*/ 429377 h 430968"/>
                    <a:gd name="connsiteX4" fmla="*/ 83841 w 714565"/>
                    <a:gd name="connsiteY4" fmla="*/ 430969 h 430968"/>
                    <a:gd name="connsiteX5" fmla="*/ 697838 w 714565"/>
                    <a:gd name="connsiteY5" fmla="*/ 430969 h 430968"/>
                    <a:gd name="connsiteX6" fmla="*/ 714566 w 714565"/>
                    <a:gd name="connsiteY6" fmla="*/ 414238 h 430968"/>
                    <a:gd name="connsiteX7" fmla="*/ 714566 w 714565"/>
                    <a:gd name="connsiteY7" fmla="*/ 16728 h 430968"/>
                    <a:gd name="connsiteX8" fmla="*/ 697835 w 714565"/>
                    <a:gd name="connsiteY8" fmla="*/ 0 h 430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4565" h="430968">
                      <a:moveTo>
                        <a:pt x="697835" y="0"/>
                      </a:moveTo>
                      <a:lnTo>
                        <a:pt x="1949" y="0"/>
                      </a:lnTo>
                      <a:cubicBezTo>
                        <a:pt x="726" y="0"/>
                        <a:pt x="-193" y="1114"/>
                        <a:pt x="35" y="2314"/>
                      </a:cubicBezTo>
                      <a:lnTo>
                        <a:pt x="81927" y="429377"/>
                      </a:lnTo>
                      <a:cubicBezTo>
                        <a:pt x="82098" y="430299"/>
                        <a:pt x="82903" y="430969"/>
                        <a:pt x="83841" y="430969"/>
                      </a:cubicBezTo>
                      <a:lnTo>
                        <a:pt x="697838" y="430969"/>
                      </a:lnTo>
                      <a:cubicBezTo>
                        <a:pt x="707079" y="430969"/>
                        <a:pt x="714566" y="423477"/>
                        <a:pt x="714566" y="414238"/>
                      </a:cubicBezTo>
                      <a:lnTo>
                        <a:pt x="714566" y="16728"/>
                      </a:lnTo>
                      <a:cubicBezTo>
                        <a:pt x="714566" y="7489"/>
                        <a:pt x="707077" y="0"/>
                        <a:pt x="697835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76" name="Freihandform: Form 275">
                  <a:extLst>
                    <a:ext uri="{FF2B5EF4-FFF2-40B4-BE49-F238E27FC236}">
                      <a16:creationId xmlns:a16="http://schemas.microsoft.com/office/drawing/2014/main" id="{70EFFEF5-3687-4E65-B76E-2AD9E4A39DA4}"/>
                    </a:ext>
                  </a:extLst>
                </p:cNvPr>
                <p:cNvSpPr/>
                <p:nvPr/>
              </p:nvSpPr>
              <p:spPr>
                <a:xfrm>
                  <a:off x="8705700" y="2938532"/>
                  <a:ext cx="373181" cy="430968"/>
                </a:xfrm>
                <a:custGeom>
                  <a:avLst/>
                  <a:gdLst>
                    <a:gd name="connsiteX0" fmla="*/ 16731 w 373181"/>
                    <a:gd name="connsiteY0" fmla="*/ 0 h 430968"/>
                    <a:gd name="connsiteX1" fmla="*/ 0 w 373181"/>
                    <a:gd name="connsiteY1" fmla="*/ 16731 h 430968"/>
                    <a:gd name="connsiteX2" fmla="*/ 0 w 373181"/>
                    <a:gd name="connsiteY2" fmla="*/ 414238 h 430968"/>
                    <a:gd name="connsiteX3" fmla="*/ 16731 w 373181"/>
                    <a:gd name="connsiteY3" fmla="*/ 430969 h 430968"/>
                    <a:gd name="connsiteX4" fmla="*/ 373182 w 373181"/>
                    <a:gd name="connsiteY4" fmla="*/ 430969 h 430968"/>
                    <a:gd name="connsiteX5" fmla="*/ 291297 w 373181"/>
                    <a:gd name="connsiteY5" fmla="*/ 0 h 430968"/>
                    <a:gd name="connsiteX6" fmla="*/ 16731 w 373181"/>
                    <a:gd name="connsiteY6" fmla="*/ 0 h 430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3181" h="430968">
                      <a:moveTo>
                        <a:pt x="16731" y="0"/>
                      </a:moveTo>
                      <a:cubicBezTo>
                        <a:pt x="7491" y="0"/>
                        <a:pt x="0" y="7491"/>
                        <a:pt x="0" y="16731"/>
                      </a:cubicBezTo>
                      <a:lnTo>
                        <a:pt x="0" y="414238"/>
                      </a:lnTo>
                      <a:cubicBezTo>
                        <a:pt x="0" y="423477"/>
                        <a:pt x="7491" y="430969"/>
                        <a:pt x="16731" y="430969"/>
                      </a:cubicBezTo>
                      <a:lnTo>
                        <a:pt x="373182" y="430969"/>
                      </a:lnTo>
                      <a:lnTo>
                        <a:pt x="291297" y="0"/>
                      </a:lnTo>
                      <a:lnTo>
                        <a:pt x="16731" y="0"/>
                      </a:lnTo>
                      <a:close/>
                    </a:path>
                  </a:pathLst>
                </a:custGeom>
                <a:solidFill>
                  <a:srgbClr val="F2F2F2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sp>
            <p:nvSpPr>
              <p:cNvPr id="277" name="Freihandform: Form 276">
                <a:extLst>
                  <a:ext uri="{FF2B5EF4-FFF2-40B4-BE49-F238E27FC236}">
                    <a16:creationId xmlns:a16="http://schemas.microsoft.com/office/drawing/2014/main" id="{75C76483-6207-471A-9EC6-D33E1ADF5949}"/>
                  </a:ext>
                </a:extLst>
              </p:cNvPr>
              <p:cNvSpPr/>
              <p:nvPr/>
            </p:nvSpPr>
            <p:spPr>
              <a:xfrm>
                <a:off x="9466919" y="2886295"/>
                <a:ext cx="131060" cy="49233"/>
              </a:xfrm>
              <a:custGeom>
                <a:avLst/>
                <a:gdLst>
                  <a:gd name="connsiteX0" fmla="*/ 0 w 131060"/>
                  <a:gd name="connsiteY0" fmla="*/ 0 h 49233"/>
                  <a:gd name="connsiteX1" fmla="*/ 131060 w 131060"/>
                  <a:gd name="connsiteY1" fmla="*/ 0 h 49233"/>
                  <a:gd name="connsiteX2" fmla="*/ 131060 w 131060"/>
                  <a:gd name="connsiteY2" fmla="*/ 49233 h 49233"/>
                  <a:gd name="connsiteX3" fmla="*/ 0 w 131060"/>
                  <a:gd name="connsiteY3" fmla="*/ 49233 h 49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060" h="49233">
                    <a:moveTo>
                      <a:pt x="0" y="0"/>
                    </a:moveTo>
                    <a:lnTo>
                      <a:pt x="131060" y="0"/>
                    </a:lnTo>
                    <a:lnTo>
                      <a:pt x="131060" y="49233"/>
                    </a:lnTo>
                    <a:lnTo>
                      <a:pt x="0" y="49233"/>
                    </a:lnTo>
                    <a:close/>
                  </a:path>
                </a:pathLst>
              </a:custGeom>
              <a:solidFill>
                <a:srgbClr val="2F2F2F"/>
              </a:solidFill>
              <a:ln w="25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78" name="Freihandform: Form 277">
                <a:extLst>
                  <a:ext uri="{FF2B5EF4-FFF2-40B4-BE49-F238E27FC236}">
                    <a16:creationId xmlns:a16="http://schemas.microsoft.com/office/drawing/2014/main" id="{0E6A544C-1349-443B-BD39-B5066D7C22E1}"/>
                  </a:ext>
                </a:extLst>
              </p:cNvPr>
              <p:cNvSpPr/>
              <p:nvPr/>
            </p:nvSpPr>
            <p:spPr>
              <a:xfrm>
                <a:off x="8808831" y="2886295"/>
                <a:ext cx="131060" cy="49233"/>
              </a:xfrm>
              <a:custGeom>
                <a:avLst/>
                <a:gdLst>
                  <a:gd name="connsiteX0" fmla="*/ 0 w 131060"/>
                  <a:gd name="connsiteY0" fmla="*/ 0 h 49233"/>
                  <a:gd name="connsiteX1" fmla="*/ 131061 w 131060"/>
                  <a:gd name="connsiteY1" fmla="*/ 0 h 49233"/>
                  <a:gd name="connsiteX2" fmla="*/ 131061 w 131060"/>
                  <a:gd name="connsiteY2" fmla="*/ 49233 h 49233"/>
                  <a:gd name="connsiteX3" fmla="*/ 0 w 131060"/>
                  <a:gd name="connsiteY3" fmla="*/ 49233 h 49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060" h="49233">
                    <a:moveTo>
                      <a:pt x="0" y="0"/>
                    </a:moveTo>
                    <a:lnTo>
                      <a:pt x="131061" y="0"/>
                    </a:lnTo>
                    <a:lnTo>
                      <a:pt x="131061" y="49233"/>
                    </a:lnTo>
                    <a:lnTo>
                      <a:pt x="0" y="49233"/>
                    </a:lnTo>
                    <a:close/>
                  </a:path>
                </a:pathLst>
              </a:custGeom>
              <a:solidFill>
                <a:srgbClr val="2F2F2F"/>
              </a:solidFill>
              <a:ln w="25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279" name="Grafik 26" descr="Millimeterpapier, Malfarben, Bleistift und Lineal">
                <a:extLst>
                  <a:ext uri="{FF2B5EF4-FFF2-40B4-BE49-F238E27FC236}">
                    <a16:creationId xmlns:a16="http://schemas.microsoft.com/office/drawing/2014/main" id="{16C36A2A-FB6D-481C-9E62-4705B882F1EA}"/>
                  </a:ext>
                </a:extLst>
              </p:cNvPr>
              <p:cNvGrpSpPr/>
              <p:nvPr/>
            </p:nvGrpSpPr>
            <p:grpSpPr>
              <a:xfrm>
                <a:off x="8671510" y="2540521"/>
                <a:ext cx="1100043" cy="360372"/>
                <a:chOff x="8671510" y="2540521"/>
                <a:chExt cx="1100043" cy="360372"/>
              </a:xfrm>
            </p:grpSpPr>
            <p:sp>
              <p:nvSpPr>
                <p:cNvPr id="280" name="Freihandform: Form 279">
                  <a:extLst>
                    <a:ext uri="{FF2B5EF4-FFF2-40B4-BE49-F238E27FC236}">
                      <a16:creationId xmlns:a16="http://schemas.microsoft.com/office/drawing/2014/main" id="{134196A4-7769-42D1-A355-A78C2E1428CF}"/>
                    </a:ext>
                  </a:extLst>
                </p:cNvPr>
                <p:cNvSpPr/>
                <p:nvPr/>
              </p:nvSpPr>
              <p:spPr>
                <a:xfrm>
                  <a:off x="8672195" y="2548493"/>
                  <a:ext cx="1098672" cy="36644"/>
                </a:xfrm>
                <a:custGeom>
                  <a:avLst/>
                  <a:gdLst>
                    <a:gd name="connsiteX0" fmla="*/ 1096074 w 1098672"/>
                    <a:gd name="connsiteY0" fmla="*/ 36645 h 36644"/>
                    <a:gd name="connsiteX1" fmla="*/ 2597 w 1098672"/>
                    <a:gd name="connsiteY1" fmla="*/ 36645 h 36644"/>
                    <a:gd name="connsiteX2" fmla="*/ 0 w 1098672"/>
                    <a:gd name="connsiteY2" fmla="*/ 34048 h 36644"/>
                    <a:gd name="connsiteX3" fmla="*/ 0 w 1098672"/>
                    <a:gd name="connsiteY3" fmla="*/ 23856 h 36644"/>
                    <a:gd name="connsiteX4" fmla="*/ 23856 w 1098672"/>
                    <a:gd name="connsiteY4" fmla="*/ 0 h 36644"/>
                    <a:gd name="connsiteX5" fmla="*/ 1074814 w 1098672"/>
                    <a:gd name="connsiteY5" fmla="*/ 0 h 36644"/>
                    <a:gd name="connsiteX6" fmla="*/ 1098673 w 1098672"/>
                    <a:gd name="connsiteY6" fmla="*/ 23856 h 36644"/>
                    <a:gd name="connsiteX7" fmla="*/ 1098673 w 1098672"/>
                    <a:gd name="connsiteY7" fmla="*/ 34048 h 36644"/>
                    <a:gd name="connsiteX8" fmla="*/ 1096074 w 1098672"/>
                    <a:gd name="connsiteY8" fmla="*/ 36645 h 36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98672" h="36644">
                      <a:moveTo>
                        <a:pt x="1096074" y="36645"/>
                      </a:moveTo>
                      <a:lnTo>
                        <a:pt x="2597" y="36645"/>
                      </a:lnTo>
                      <a:cubicBezTo>
                        <a:pt x="1163" y="36645"/>
                        <a:pt x="0" y="35481"/>
                        <a:pt x="0" y="34048"/>
                      </a:cubicBezTo>
                      <a:lnTo>
                        <a:pt x="0" y="23856"/>
                      </a:lnTo>
                      <a:cubicBezTo>
                        <a:pt x="0" y="10680"/>
                        <a:pt x="10680" y="0"/>
                        <a:pt x="23856" y="0"/>
                      </a:cubicBezTo>
                      <a:lnTo>
                        <a:pt x="1074814" y="0"/>
                      </a:lnTo>
                      <a:cubicBezTo>
                        <a:pt x="1087990" y="0"/>
                        <a:pt x="1098673" y="10680"/>
                        <a:pt x="1098673" y="23856"/>
                      </a:cubicBezTo>
                      <a:lnTo>
                        <a:pt x="1098673" y="34048"/>
                      </a:lnTo>
                      <a:cubicBezTo>
                        <a:pt x="1098670" y="35481"/>
                        <a:pt x="1097507" y="36645"/>
                        <a:pt x="1096074" y="36645"/>
                      </a:cubicBezTo>
                      <a:close/>
                    </a:path>
                  </a:pathLst>
                </a:custGeom>
                <a:solidFill>
                  <a:srgbClr val="737373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81" name="Freihandform: Form 280">
                  <a:extLst>
                    <a:ext uri="{FF2B5EF4-FFF2-40B4-BE49-F238E27FC236}">
                      <a16:creationId xmlns:a16="http://schemas.microsoft.com/office/drawing/2014/main" id="{7FD6A9DF-1F03-47D3-BC08-A1E1675ED7A3}"/>
                    </a:ext>
                  </a:extLst>
                </p:cNvPr>
                <p:cNvSpPr/>
                <p:nvPr/>
              </p:nvSpPr>
              <p:spPr>
                <a:xfrm>
                  <a:off x="9084893" y="2540521"/>
                  <a:ext cx="273720" cy="35842"/>
                </a:xfrm>
                <a:custGeom>
                  <a:avLst/>
                  <a:gdLst>
                    <a:gd name="connsiteX0" fmla="*/ 0 w 273720"/>
                    <a:gd name="connsiteY0" fmla="*/ 35494 h 35842"/>
                    <a:gd name="connsiteX1" fmla="*/ 0 w 273720"/>
                    <a:gd name="connsiteY1" fmla="*/ 22467 h 35842"/>
                    <a:gd name="connsiteX2" fmla="*/ 22469 w 273720"/>
                    <a:gd name="connsiteY2" fmla="*/ 0 h 35842"/>
                    <a:gd name="connsiteX3" fmla="*/ 251251 w 273720"/>
                    <a:gd name="connsiteY3" fmla="*/ 0 h 35842"/>
                    <a:gd name="connsiteX4" fmla="*/ 273720 w 273720"/>
                    <a:gd name="connsiteY4" fmla="*/ 22469 h 35842"/>
                    <a:gd name="connsiteX5" fmla="*/ 273720 w 273720"/>
                    <a:gd name="connsiteY5" fmla="*/ 35842 h 35842"/>
                    <a:gd name="connsiteX6" fmla="*/ 0 w 273720"/>
                    <a:gd name="connsiteY6" fmla="*/ 35494 h 35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3720" h="35842">
                      <a:moveTo>
                        <a:pt x="0" y="35494"/>
                      </a:moveTo>
                      <a:lnTo>
                        <a:pt x="0" y="22467"/>
                      </a:lnTo>
                      <a:cubicBezTo>
                        <a:pt x="0" y="10060"/>
                        <a:pt x="10060" y="0"/>
                        <a:pt x="22469" y="0"/>
                      </a:cubicBezTo>
                      <a:lnTo>
                        <a:pt x="251251" y="0"/>
                      </a:lnTo>
                      <a:cubicBezTo>
                        <a:pt x="263661" y="0"/>
                        <a:pt x="273720" y="10060"/>
                        <a:pt x="273720" y="22469"/>
                      </a:cubicBezTo>
                      <a:lnTo>
                        <a:pt x="273720" y="35842"/>
                      </a:lnTo>
                      <a:lnTo>
                        <a:pt x="0" y="35494"/>
                      </a:lnTo>
                      <a:close/>
                    </a:path>
                  </a:pathLst>
                </a:custGeom>
                <a:solidFill>
                  <a:srgbClr val="505050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82" name="Freihandform: Form 281">
                  <a:extLst>
                    <a:ext uri="{FF2B5EF4-FFF2-40B4-BE49-F238E27FC236}">
                      <a16:creationId xmlns:a16="http://schemas.microsoft.com/office/drawing/2014/main" id="{3B7BBB8D-B34B-4CB1-BB2F-E79C3D089FD7}"/>
                    </a:ext>
                  </a:extLst>
                </p:cNvPr>
                <p:cNvSpPr/>
                <p:nvPr/>
              </p:nvSpPr>
              <p:spPr>
                <a:xfrm>
                  <a:off x="8671510" y="2564502"/>
                  <a:ext cx="1100043" cy="336391"/>
                </a:xfrm>
                <a:custGeom>
                  <a:avLst/>
                  <a:gdLst>
                    <a:gd name="connsiteX0" fmla="*/ 46338 w 1100043"/>
                    <a:gd name="connsiteY0" fmla="*/ 321632 h 336391"/>
                    <a:gd name="connsiteX1" fmla="*/ 119 w 1100043"/>
                    <a:gd name="connsiteY1" fmla="*/ 18704 h 336391"/>
                    <a:gd name="connsiteX2" fmla="*/ 16733 w 1100043"/>
                    <a:gd name="connsiteY2" fmla="*/ 0 h 336391"/>
                    <a:gd name="connsiteX3" fmla="*/ 1083311 w 1100043"/>
                    <a:gd name="connsiteY3" fmla="*/ 0 h 336391"/>
                    <a:gd name="connsiteX4" fmla="*/ 1099924 w 1100043"/>
                    <a:gd name="connsiteY4" fmla="*/ 18704 h 336391"/>
                    <a:gd name="connsiteX5" fmla="*/ 1053703 w 1100043"/>
                    <a:gd name="connsiteY5" fmla="*/ 321632 h 336391"/>
                    <a:gd name="connsiteX6" fmla="*/ 1037090 w 1100043"/>
                    <a:gd name="connsiteY6" fmla="*/ 336392 h 336391"/>
                    <a:gd name="connsiteX7" fmla="*/ 62952 w 1100043"/>
                    <a:gd name="connsiteY7" fmla="*/ 336392 h 336391"/>
                    <a:gd name="connsiteX8" fmla="*/ 46338 w 1100043"/>
                    <a:gd name="connsiteY8" fmla="*/ 321632 h 336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00043" h="336391">
                      <a:moveTo>
                        <a:pt x="46338" y="321632"/>
                      </a:moveTo>
                      <a:lnTo>
                        <a:pt x="119" y="18704"/>
                      </a:lnTo>
                      <a:cubicBezTo>
                        <a:pt x="-1065" y="8751"/>
                        <a:pt x="6712" y="0"/>
                        <a:pt x="16733" y="0"/>
                      </a:cubicBezTo>
                      <a:lnTo>
                        <a:pt x="1083311" y="0"/>
                      </a:lnTo>
                      <a:cubicBezTo>
                        <a:pt x="1093331" y="0"/>
                        <a:pt x="1101109" y="8751"/>
                        <a:pt x="1099924" y="18704"/>
                      </a:cubicBezTo>
                      <a:lnTo>
                        <a:pt x="1053703" y="321632"/>
                      </a:lnTo>
                      <a:cubicBezTo>
                        <a:pt x="1052704" y="330051"/>
                        <a:pt x="1045565" y="336392"/>
                        <a:pt x="1037090" y="336392"/>
                      </a:cubicBezTo>
                      <a:lnTo>
                        <a:pt x="62952" y="336392"/>
                      </a:lnTo>
                      <a:cubicBezTo>
                        <a:pt x="54473" y="336392"/>
                        <a:pt x="47338" y="330051"/>
                        <a:pt x="46338" y="321632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83" name="Freihandform: Form 282">
                  <a:extLst>
                    <a:ext uri="{FF2B5EF4-FFF2-40B4-BE49-F238E27FC236}">
                      <a16:creationId xmlns:a16="http://schemas.microsoft.com/office/drawing/2014/main" id="{F30BD768-C910-4D67-A592-47BE3460C526}"/>
                    </a:ext>
                  </a:extLst>
                </p:cNvPr>
                <p:cNvSpPr/>
                <p:nvPr/>
              </p:nvSpPr>
              <p:spPr>
                <a:xfrm>
                  <a:off x="8723817" y="2609115"/>
                  <a:ext cx="995425" cy="247161"/>
                </a:xfrm>
                <a:custGeom>
                  <a:avLst/>
                  <a:gdLst>
                    <a:gd name="connsiteX0" fmla="*/ 32152 w 995425"/>
                    <a:gd name="connsiteY0" fmla="*/ 231083 h 247161"/>
                    <a:gd name="connsiteX1" fmla="*/ 221 w 995425"/>
                    <a:gd name="connsiteY1" fmla="*/ 21794 h 247161"/>
                    <a:gd name="connsiteX2" fmla="*/ 18940 w 995425"/>
                    <a:gd name="connsiteY2" fmla="*/ 0 h 247161"/>
                    <a:gd name="connsiteX3" fmla="*/ 976486 w 995425"/>
                    <a:gd name="connsiteY3" fmla="*/ 0 h 247161"/>
                    <a:gd name="connsiteX4" fmla="*/ 995205 w 995425"/>
                    <a:gd name="connsiteY4" fmla="*/ 21794 h 247161"/>
                    <a:gd name="connsiteX5" fmla="*/ 963271 w 995425"/>
                    <a:gd name="connsiteY5" fmla="*/ 231083 h 247161"/>
                    <a:gd name="connsiteX6" fmla="*/ 944551 w 995425"/>
                    <a:gd name="connsiteY6" fmla="*/ 247161 h 247161"/>
                    <a:gd name="connsiteX7" fmla="*/ 50872 w 995425"/>
                    <a:gd name="connsiteY7" fmla="*/ 247161 h 247161"/>
                    <a:gd name="connsiteX8" fmla="*/ 32152 w 995425"/>
                    <a:gd name="connsiteY8" fmla="*/ 231083 h 247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95425" h="247161">
                      <a:moveTo>
                        <a:pt x="32152" y="231083"/>
                      </a:moveTo>
                      <a:lnTo>
                        <a:pt x="221" y="21794"/>
                      </a:lnTo>
                      <a:cubicBezTo>
                        <a:pt x="-1529" y="10330"/>
                        <a:pt x="7344" y="0"/>
                        <a:pt x="18940" y="0"/>
                      </a:cubicBezTo>
                      <a:lnTo>
                        <a:pt x="976486" y="0"/>
                      </a:lnTo>
                      <a:cubicBezTo>
                        <a:pt x="988082" y="0"/>
                        <a:pt x="996953" y="10330"/>
                        <a:pt x="995205" y="21794"/>
                      </a:cubicBezTo>
                      <a:lnTo>
                        <a:pt x="963271" y="231083"/>
                      </a:lnTo>
                      <a:cubicBezTo>
                        <a:pt x="961858" y="240332"/>
                        <a:pt x="953907" y="247161"/>
                        <a:pt x="944551" y="247161"/>
                      </a:cubicBezTo>
                      <a:lnTo>
                        <a:pt x="50872" y="247161"/>
                      </a:lnTo>
                      <a:cubicBezTo>
                        <a:pt x="41519" y="247161"/>
                        <a:pt x="33565" y="240329"/>
                        <a:pt x="32152" y="231083"/>
                      </a:cubicBezTo>
                      <a:close/>
                    </a:path>
                  </a:pathLst>
                </a:custGeom>
                <a:solidFill>
                  <a:srgbClr val="D9D9D9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284" name="Grafik 26" descr="Millimeterpapier, Malfarben, Bleistift und Lineal">
                <a:extLst>
                  <a:ext uri="{FF2B5EF4-FFF2-40B4-BE49-F238E27FC236}">
                    <a16:creationId xmlns:a16="http://schemas.microsoft.com/office/drawing/2014/main" id="{D0B60A7C-E602-412F-9CED-D30741D6027C}"/>
                  </a:ext>
                </a:extLst>
              </p:cNvPr>
              <p:cNvGrpSpPr/>
              <p:nvPr/>
            </p:nvGrpSpPr>
            <p:grpSpPr>
              <a:xfrm>
                <a:off x="8719600" y="2922996"/>
                <a:ext cx="1003862" cy="431204"/>
                <a:chOff x="8719600" y="2922996"/>
                <a:chExt cx="1003862" cy="431204"/>
              </a:xfrm>
            </p:grpSpPr>
            <p:sp>
              <p:nvSpPr>
                <p:cNvPr id="285" name="Freihandform: Form 284">
                  <a:extLst>
                    <a:ext uri="{FF2B5EF4-FFF2-40B4-BE49-F238E27FC236}">
                      <a16:creationId xmlns:a16="http://schemas.microsoft.com/office/drawing/2014/main" id="{0DB508C1-BC0F-4A8F-A527-CC04855EBA97}"/>
                    </a:ext>
                  </a:extLst>
                </p:cNvPr>
                <p:cNvSpPr/>
                <p:nvPr/>
              </p:nvSpPr>
              <p:spPr>
                <a:xfrm>
                  <a:off x="8719600" y="2922996"/>
                  <a:ext cx="1003862" cy="430971"/>
                </a:xfrm>
                <a:custGeom>
                  <a:avLst/>
                  <a:gdLst>
                    <a:gd name="connsiteX0" fmla="*/ 0 w 1003862"/>
                    <a:gd name="connsiteY0" fmla="*/ 414241 h 430971"/>
                    <a:gd name="connsiteX1" fmla="*/ 0 w 1003862"/>
                    <a:gd name="connsiteY1" fmla="*/ 16731 h 430971"/>
                    <a:gd name="connsiteX2" fmla="*/ 16731 w 1003862"/>
                    <a:gd name="connsiteY2" fmla="*/ 0 h 430971"/>
                    <a:gd name="connsiteX3" fmla="*/ 987132 w 1003862"/>
                    <a:gd name="connsiteY3" fmla="*/ 0 h 430971"/>
                    <a:gd name="connsiteX4" fmla="*/ 1003862 w 1003862"/>
                    <a:gd name="connsiteY4" fmla="*/ 16731 h 430971"/>
                    <a:gd name="connsiteX5" fmla="*/ 1003862 w 1003862"/>
                    <a:gd name="connsiteY5" fmla="*/ 414241 h 430971"/>
                    <a:gd name="connsiteX6" fmla="*/ 987132 w 1003862"/>
                    <a:gd name="connsiteY6" fmla="*/ 430971 h 430971"/>
                    <a:gd name="connsiteX7" fmla="*/ 16728 w 1003862"/>
                    <a:gd name="connsiteY7" fmla="*/ 430971 h 430971"/>
                    <a:gd name="connsiteX8" fmla="*/ 0 w 1003862"/>
                    <a:gd name="connsiteY8" fmla="*/ 414241 h 430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3862" h="430971">
                      <a:moveTo>
                        <a:pt x="0" y="414241"/>
                      </a:moveTo>
                      <a:lnTo>
                        <a:pt x="0" y="16731"/>
                      </a:lnTo>
                      <a:cubicBezTo>
                        <a:pt x="0" y="7491"/>
                        <a:pt x="7491" y="0"/>
                        <a:pt x="16731" y="0"/>
                      </a:cubicBezTo>
                      <a:lnTo>
                        <a:pt x="987132" y="0"/>
                      </a:lnTo>
                      <a:cubicBezTo>
                        <a:pt x="996373" y="0"/>
                        <a:pt x="1003862" y="7491"/>
                        <a:pt x="1003862" y="16731"/>
                      </a:cubicBezTo>
                      <a:lnTo>
                        <a:pt x="1003862" y="414241"/>
                      </a:lnTo>
                      <a:cubicBezTo>
                        <a:pt x="1003862" y="423482"/>
                        <a:pt x="996371" y="430971"/>
                        <a:pt x="987132" y="430971"/>
                      </a:cubicBezTo>
                      <a:lnTo>
                        <a:pt x="16728" y="430971"/>
                      </a:lnTo>
                      <a:cubicBezTo>
                        <a:pt x="7489" y="430971"/>
                        <a:pt x="0" y="423482"/>
                        <a:pt x="0" y="414241"/>
                      </a:cubicBezTo>
                      <a:close/>
                    </a:path>
                  </a:pathLst>
                </a:custGeom>
                <a:solidFill>
                  <a:srgbClr val="737373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86" name="Freihandform: Form 285">
                  <a:extLst>
                    <a:ext uri="{FF2B5EF4-FFF2-40B4-BE49-F238E27FC236}">
                      <a16:creationId xmlns:a16="http://schemas.microsoft.com/office/drawing/2014/main" id="{ECD97F99-4DE1-4394-99C8-E04C9F49ACDC}"/>
                    </a:ext>
                  </a:extLst>
                </p:cNvPr>
                <p:cNvSpPr/>
                <p:nvPr/>
              </p:nvSpPr>
              <p:spPr>
                <a:xfrm>
                  <a:off x="8747484" y="3089855"/>
                  <a:ext cx="948092" cy="77282"/>
                </a:xfrm>
                <a:custGeom>
                  <a:avLst/>
                  <a:gdLst>
                    <a:gd name="connsiteX0" fmla="*/ 0 w 948092"/>
                    <a:gd name="connsiteY0" fmla="*/ 38641 h 77282"/>
                    <a:gd name="connsiteX1" fmla="*/ 0 w 948092"/>
                    <a:gd name="connsiteY1" fmla="*/ 38641 h 77282"/>
                    <a:gd name="connsiteX2" fmla="*/ 38641 w 948092"/>
                    <a:gd name="connsiteY2" fmla="*/ 0 h 77282"/>
                    <a:gd name="connsiteX3" fmla="*/ 909452 w 948092"/>
                    <a:gd name="connsiteY3" fmla="*/ 0 h 77282"/>
                    <a:gd name="connsiteX4" fmla="*/ 948093 w 948092"/>
                    <a:gd name="connsiteY4" fmla="*/ 38641 h 77282"/>
                    <a:gd name="connsiteX5" fmla="*/ 909452 w 948092"/>
                    <a:gd name="connsiteY5" fmla="*/ 77283 h 77282"/>
                    <a:gd name="connsiteX6" fmla="*/ 38641 w 948092"/>
                    <a:gd name="connsiteY6" fmla="*/ 77283 h 77282"/>
                    <a:gd name="connsiteX7" fmla="*/ 0 w 948092"/>
                    <a:gd name="connsiteY7" fmla="*/ 38641 h 77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48092" h="77282">
                      <a:moveTo>
                        <a:pt x="0" y="38641"/>
                      </a:moveTo>
                      <a:lnTo>
                        <a:pt x="0" y="38641"/>
                      </a:lnTo>
                      <a:cubicBezTo>
                        <a:pt x="0" y="17302"/>
                        <a:pt x="17299" y="0"/>
                        <a:pt x="38641" y="0"/>
                      </a:cubicBezTo>
                      <a:lnTo>
                        <a:pt x="909452" y="0"/>
                      </a:lnTo>
                      <a:cubicBezTo>
                        <a:pt x="930791" y="0"/>
                        <a:pt x="948093" y="17302"/>
                        <a:pt x="948093" y="38641"/>
                      </a:cubicBezTo>
                      <a:cubicBezTo>
                        <a:pt x="948093" y="59984"/>
                        <a:pt x="930791" y="77283"/>
                        <a:pt x="909452" y="77283"/>
                      </a:cubicBezTo>
                      <a:lnTo>
                        <a:pt x="38641" y="77283"/>
                      </a:lnTo>
                      <a:cubicBezTo>
                        <a:pt x="17299" y="77283"/>
                        <a:pt x="0" y="59984"/>
                        <a:pt x="0" y="38641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87" name="Freihandform: Form 286">
                  <a:extLst>
                    <a:ext uri="{FF2B5EF4-FFF2-40B4-BE49-F238E27FC236}">
                      <a16:creationId xmlns:a16="http://schemas.microsoft.com/office/drawing/2014/main" id="{39342847-2D6C-4AD7-ADD0-859A3B09FCE1}"/>
                    </a:ext>
                  </a:extLst>
                </p:cNvPr>
                <p:cNvSpPr/>
                <p:nvPr/>
              </p:nvSpPr>
              <p:spPr>
                <a:xfrm>
                  <a:off x="8783604" y="3101309"/>
                  <a:ext cx="874193" cy="55345"/>
                </a:xfrm>
                <a:custGeom>
                  <a:avLst/>
                  <a:gdLst>
                    <a:gd name="connsiteX0" fmla="*/ 0 w 874193"/>
                    <a:gd name="connsiteY0" fmla="*/ 27673 h 55345"/>
                    <a:gd name="connsiteX1" fmla="*/ 0 w 874193"/>
                    <a:gd name="connsiteY1" fmla="*/ 27673 h 55345"/>
                    <a:gd name="connsiteX2" fmla="*/ 27673 w 874193"/>
                    <a:gd name="connsiteY2" fmla="*/ 0 h 55345"/>
                    <a:gd name="connsiteX3" fmla="*/ 846521 w 874193"/>
                    <a:gd name="connsiteY3" fmla="*/ 0 h 55345"/>
                    <a:gd name="connsiteX4" fmla="*/ 874194 w 874193"/>
                    <a:gd name="connsiteY4" fmla="*/ 27673 h 55345"/>
                    <a:gd name="connsiteX5" fmla="*/ 846521 w 874193"/>
                    <a:gd name="connsiteY5" fmla="*/ 55346 h 55345"/>
                    <a:gd name="connsiteX6" fmla="*/ 27670 w 874193"/>
                    <a:gd name="connsiteY6" fmla="*/ 55346 h 55345"/>
                    <a:gd name="connsiteX7" fmla="*/ 0 w 874193"/>
                    <a:gd name="connsiteY7" fmla="*/ 27673 h 55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4193" h="55345">
                      <a:moveTo>
                        <a:pt x="0" y="27673"/>
                      </a:moveTo>
                      <a:lnTo>
                        <a:pt x="0" y="27673"/>
                      </a:lnTo>
                      <a:cubicBezTo>
                        <a:pt x="0" y="12389"/>
                        <a:pt x="12389" y="0"/>
                        <a:pt x="27673" y="0"/>
                      </a:cubicBezTo>
                      <a:lnTo>
                        <a:pt x="846521" y="0"/>
                      </a:lnTo>
                      <a:cubicBezTo>
                        <a:pt x="861805" y="0"/>
                        <a:pt x="874194" y="12389"/>
                        <a:pt x="874194" y="27673"/>
                      </a:cubicBezTo>
                      <a:cubicBezTo>
                        <a:pt x="874194" y="42957"/>
                        <a:pt x="861805" y="55346"/>
                        <a:pt x="846521" y="55346"/>
                      </a:cubicBezTo>
                      <a:lnTo>
                        <a:pt x="27670" y="55346"/>
                      </a:lnTo>
                      <a:cubicBezTo>
                        <a:pt x="12389" y="55346"/>
                        <a:pt x="0" y="42955"/>
                        <a:pt x="0" y="27673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88" name="Freihandform: Form 287">
                  <a:extLst>
                    <a:ext uri="{FF2B5EF4-FFF2-40B4-BE49-F238E27FC236}">
                      <a16:creationId xmlns:a16="http://schemas.microsoft.com/office/drawing/2014/main" id="{54E33DEC-ECBD-4AAF-B6D9-1C24B7F0820E}"/>
                    </a:ext>
                  </a:extLst>
                </p:cNvPr>
                <p:cNvSpPr/>
                <p:nvPr/>
              </p:nvSpPr>
              <p:spPr>
                <a:xfrm>
                  <a:off x="9084670" y="3331501"/>
                  <a:ext cx="273717" cy="22700"/>
                </a:xfrm>
                <a:custGeom>
                  <a:avLst/>
                  <a:gdLst>
                    <a:gd name="connsiteX0" fmla="*/ 0 w 273717"/>
                    <a:gd name="connsiteY0" fmla="*/ 22700 h 22700"/>
                    <a:gd name="connsiteX1" fmla="*/ 0 w 273717"/>
                    <a:gd name="connsiteY1" fmla="*/ 22467 h 22700"/>
                    <a:gd name="connsiteX2" fmla="*/ 22467 w 273717"/>
                    <a:gd name="connsiteY2" fmla="*/ 0 h 22700"/>
                    <a:gd name="connsiteX3" fmla="*/ 251249 w 273717"/>
                    <a:gd name="connsiteY3" fmla="*/ 0 h 22700"/>
                    <a:gd name="connsiteX4" fmla="*/ 273718 w 273717"/>
                    <a:gd name="connsiteY4" fmla="*/ 22467 h 22700"/>
                    <a:gd name="connsiteX5" fmla="*/ 273718 w 273717"/>
                    <a:gd name="connsiteY5" fmla="*/ 22700 h 22700"/>
                    <a:gd name="connsiteX6" fmla="*/ 0 w 273717"/>
                    <a:gd name="connsiteY6" fmla="*/ 22700 h 2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3717" h="22700">
                      <a:moveTo>
                        <a:pt x="0" y="22700"/>
                      </a:moveTo>
                      <a:lnTo>
                        <a:pt x="0" y="22467"/>
                      </a:lnTo>
                      <a:cubicBezTo>
                        <a:pt x="0" y="10057"/>
                        <a:pt x="10060" y="0"/>
                        <a:pt x="22467" y="0"/>
                      </a:cubicBezTo>
                      <a:lnTo>
                        <a:pt x="251249" y="0"/>
                      </a:lnTo>
                      <a:cubicBezTo>
                        <a:pt x="263658" y="0"/>
                        <a:pt x="273718" y="10060"/>
                        <a:pt x="273718" y="22467"/>
                      </a:cubicBezTo>
                      <a:lnTo>
                        <a:pt x="273718" y="22700"/>
                      </a:lnTo>
                      <a:lnTo>
                        <a:pt x="0" y="22700"/>
                      </a:lnTo>
                      <a:close/>
                    </a:path>
                  </a:pathLst>
                </a:custGeom>
                <a:solidFill>
                  <a:srgbClr val="505050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89" name="Freihandform: Form 288">
                  <a:extLst>
                    <a:ext uri="{FF2B5EF4-FFF2-40B4-BE49-F238E27FC236}">
                      <a16:creationId xmlns:a16="http://schemas.microsoft.com/office/drawing/2014/main" id="{B5893AC6-1B40-4C1A-B5B3-C5726D618BB0}"/>
                    </a:ext>
                  </a:extLst>
                </p:cNvPr>
                <p:cNvSpPr/>
                <p:nvPr/>
              </p:nvSpPr>
              <p:spPr>
                <a:xfrm>
                  <a:off x="9584036" y="2961583"/>
                  <a:ext cx="111543" cy="111541"/>
                </a:xfrm>
                <a:custGeom>
                  <a:avLst/>
                  <a:gdLst>
                    <a:gd name="connsiteX0" fmla="*/ 55772 w 111543"/>
                    <a:gd name="connsiteY0" fmla="*/ 0 h 111541"/>
                    <a:gd name="connsiteX1" fmla="*/ 0 w 111543"/>
                    <a:gd name="connsiteY1" fmla="*/ 55772 h 111541"/>
                    <a:gd name="connsiteX2" fmla="*/ 55772 w 111543"/>
                    <a:gd name="connsiteY2" fmla="*/ 111541 h 111541"/>
                    <a:gd name="connsiteX3" fmla="*/ 111544 w 111543"/>
                    <a:gd name="connsiteY3" fmla="*/ 55772 h 111541"/>
                    <a:gd name="connsiteX4" fmla="*/ 55772 w 111543"/>
                    <a:gd name="connsiteY4" fmla="*/ 0 h 111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543" h="111541">
                      <a:moveTo>
                        <a:pt x="55772" y="0"/>
                      </a:moveTo>
                      <a:cubicBezTo>
                        <a:pt x="24972" y="0"/>
                        <a:pt x="0" y="24970"/>
                        <a:pt x="0" y="55772"/>
                      </a:cubicBezTo>
                      <a:cubicBezTo>
                        <a:pt x="0" y="86571"/>
                        <a:pt x="24970" y="111541"/>
                        <a:pt x="55772" y="111541"/>
                      </a:cubicBezTo>
                      <a:cubicBezTo>
                        <a:pt x="86574" y="111541"/>
                        <a:pt x="111544" y="86571"/>
                        <a:pt x="111544" y="55772"/>
                      </a:cubicBezTo>
                      <a:cubicBezTo>
                        <a:pt x="111541" y="24970"/>
                        <a:pt x="86571" y="0"/>
                        <a:pt x="55772" y="0"/>
                      </a:cubicBezTo>
                      <a:close/>
                    </a:path>
                  </a:pathLst>
                </a:custGeom>
                <a:solidFill>
                  <a:srgbClr val="E5E5E5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90" name="Freihandform: Form 289">
                  <a:extLst>
                    <a:ext uri="{FF2B5EF4-FFF2-40B4-BE49-F238E27FC236}">
                      <a16:creationId xmlns:a16="http://schemas.microsoft.com/office/drawing/2014/main" id="{21749395-E2C5-43D1-A31A-92CF47B081F2}"/>
                    </a:ext>
                  </a:extLst>
                </p:cNvPr>
                <p:cNvSpPr/>
                <p:nvPr/>
              </p:nvSpPr>
              <p:spPr>
                <a:xfrm>
                  <a:off x="9413936" y="2961583"/>
                  <a:ext cx="111543" cy="111541"/>
                </a:xfrm>
                <a:custGeom>
                  <a:avLst/>
                  <a:gdLst>
                    <a:gd name="connsiteX0" fmla="*/ 55772 w 111543"/>
                    <a:gd name="connsiteY0" fmla="*/ 0 h 111541"/>
                    <a:gd name="connsiteX1" fmla="*/ 0 w 111543"/>
                    <a:gd name="connsiteY1" fmla="*/ 55772 h 111541"/>
                    <a:gd name="connsiteX2" fmla="*/ 55772 w 111543"/>
                    <a:gd name="connsiteY2" fmla="*/ 111541 h 111541"/>
                    <a:gd name="connsiteX3" fmla="*/ 111544 w 111543"/>
                    <a:gd name="connsiteY3" fmla="*/ 55772 h 111541"/>
                    <a:gd name="connsiteX4" fmla="*/ 55772 w 111543"/>
                    <a:gd name="connsiteY4" fmla="*/ 0 h 111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543" h="111541">
                      <a:moveTo>
                        <a:pt x="55772" y="0"/>
                      </a:moveTo>
                      <a:cubicBezTo>
                        <a:pt x="24970" y="0"/>
                        <a:pt x="0" y="24970"/>
                        <a:pt x="0" y="55772"/>
                      </a:cubicBezTo>
                      <a:cubicBezTo>
                        <a:pt x="0" y="86571"/>
                        <a:pt x="24970" y="111541"/>
                        <a:pt x="55772" y="111541"/>
                      </a:cubicBezTo>
                      <a:cubicBezTo>
                        <a:pt x="86571" y="111541"/>
                        <a:pt x="111544" y="86571"/>
                        <a:pt x="111544" y="55772"/>
                      </a:cubicBezTo>
                      <a:cubicBezTo>
                        <a:pt x="111541" y="24970"/>
                        <a:pt x="86571" y="0"/>
                        <a:pt x="5577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91" name="Freihandform: Form 290">
                  <a:extLst>
                    <a:ext uri="{FF2B5EF4-FFF2-40B4-BE49-F238E27FC236}">
                      <a16:creationId xmlns:a16="http://schemas.microsoft.com/office/drawing/2014/main" id="{B28D9085-03F1-4236-B29D-C806F5DB488A}"/>
                    </a:ext>
                  </a:extLst>
                </p:cNvPr>
                <p:cNvSpPr/>
                <p:nvPr/>
              </p:nvSpPr>
              <p:spPr>
                <a:xfrm>
                  <a:off x="9249415" y="2961583"/>
                  <a:ext cx="111541" cy="111541"/>
                </a:xfrm>
                <a:custGeom>
                  <a:avLst/>
                  <a:gdLst>
                    <a:gd name="connsiteX0" fmla="*/ 55769 w 111541"/>
                    <a:gd name="connsiteY0" fmla="*/ 0 h 111541"/>
                    <a:gd name="connsiteX1" fmla="*/ 0 w 111541"/>
                    <a:gd name="connsiteY1" fmla="*/ 55772 h 111541"/>
                    <a:gd name="connsiteX2" fmla="*/ 55769 w 111541"/>
                    <a:gd name="connsiteY2" fmla="*/ 111541 h 111541"/>
                    <a:gd name="connsiteX3" fmla="*/ 111541 w 111541"/>
                    <a:gd name="connsiteY3" fmla="*/ 55772 h 111541"/>
                    <a:gd name="connsiteX4" fmla="*/ 55769 w 111541"/>
                    <a:gd name="connsiteY4" fmla="*/ 0 h 111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541" h="111541">
                      <a:moveTo>
                        <a:pt x="55769" y="0"/>
                      </a:moveTo>
                      <a:cubicBezTo>
                        <a:pt x="24970" y="0"/>
                        <a:pt x="0" y="24970"/>
                        <a:pt x="0" y="55772"/>
                      </a:cubicBezTo>
                      <a:cubicBezTo>
                        <a:pt x="0" y="86571"/>
                        <a:pt x="24970" y="111541"/>
                        <a:pt x="55769" y="111541"/>
                      </a:cubicBezTo>
                      <a:cubicBezTo>
                        <a:pt x="86571" y="111541"/>
                        <a:pt x="111541" y="86571"/>
                        <a:pt x="111541" y="55772"/>
                      </a:cubicBezTo>
                      <a:cubicBezTo>
                        <a:pt x="111541" y="24970"/>
                        <a:pt x="86571" y="0"/>
                        <a:pt x="55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92" name="Freihandform: Form 291">
                  <a:extLst>
                    <a:ext uri="{FF2B5EF4-FFF2-40B4-BE49-F238E27FC236}">
                      <a16:creationId xmlns:a16="http://schemas.microsoft.com/office/drawing/2014/main" id="{D809C205-B953-461C-9EE4-572FFB3CF485}"/>
                    </a:ext>
                  </a:extLst>
                </p:cNvPr>
                <p:cNvSpPr/>
                <p:nvPr/>
              </p:nvSpPr>
              <p:spPr>
                <a:xfrm>
                  <a:off x="8914794" y="2961583"/>
                  <a:ext cx="111541" cy="111541"/>
                </a:xfrm>
                <a:custGeom>
                  <a:avLst/>
                  <a:gdLst>
                    <a:gd name="connsiteX0" fmla="*/ 55772 w 111541"/>
                    <a:gd name="connsiteY0" fmla="*/ 0 h 111541"/>
                    <a:gd name="connsiteX1" fmla="*/ 0 w 111541"/>
                    <a:gd name="connsiteY1" fmla="*/ 55772 h 111541"/>
                    <a:gd name="connsiteX2" fmla="*/ 55772 w 111541"/>
                    <a:gd name="connsiteY2" fmla="*/ 111541 h 111541"/>
                    <a:gd name="connsiteX3" fmla="*/ 111541 w 111541"/>
                    <a:gd name="connsiteY3" fmla="*/ 55772 h 111541"/>
                    <a:gd name="connsiteX4" fmla="*/ 55772 w 111541"/>
                    <a:gd name="connsiteY4" fmla="*/ 0 h 111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541" h="111541">
                      <a:moveTo>
                        <a:pt x="55772" y="0"/>
                      </a:moveTo>
                      <a:cubicBezTo>
                        <a:pt x="24970" y="0"/>
                        <a:pt x="0" y="24970"/>
                        <a:pt x="0" y="55772"/>
                      </a:cubicBezTo>
                      <a:cubicBezTo>
                        <a:pt x="0" y="86571"/>
                        <a:pt x="24970" y="111541"/>
                        <a:pt x="55772" y="111541"/>
                      </a:cubicBezTo>
                      <a:cubicBezTo>
                        <a:pt x="86571" y="111541"/>
                        <a:pt x="111541" y="86571"/>
                        <a:pt x="111541" y="55772"/>
                      </a:cubicBezTo>
                      <a:cubicBezTo>
                        <a:pt x="111541" y="24970"/>
                        <a:pt x="86571" y="0"/>
                        <a:pt x="55772" y="0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93" name="Freihandform: Form 292">
                  <a:extLst>
                    <a:ext uri="{FF2B5EF4-FFF2-40B4-BE49-F238E27FC236}">
                      <a16:creationId xmlns:a16="http://schemas.microsoft.com/office/drawing/2014/main" id="{30303CA9-F234-483A-A055-523E4044E45C}"/>
                    </a:ext>
                  </a:extLst>
                </p:cNvPr>
                <p:cNvSpPr/>
                <p:nvPr/>
              </p:nvSpPr>
              <p:spPr>
                <a:xfrm>
                  <a:off x="8744695" y="2961583"/>
                  <a:ext cx="111541" cy="111541"/>
                </a:xfrm>
                <a:custGeom>
                  <a:avLst/>
                  <a:gdLst>
                    <a:gd name="connsiteX0" fmla="*/ 55772 w 111541"/>
                    <a:gd name="connsiteY0" fmla="*/ 0 h 111541"/>
                    <a:gd name="connsiteX1" fmla="*/ 0 w 111541"/>
                    <a:gd name="connsiteY1" fmla="*/ 55772 h 111541"/>
                    <a:gd name="connsiteX2" fmla="*/ 55772 w 111541"/>
                    <a:gd name="connsiteY2" fmla="*/ 111541 h 111541"/>
                    <a:gd name="connsiteX3" fmla="*/ 111541 w 111541"/>
                    <a:gd name="connsiteY3" fmla="*/ 55772 h 111541"/>
                    <a:gd name="connsiteX4" fmla="*/ 55772 w 111541"/>
                    <a:gd name="connsiteY4" fmla="*/ 0 h 111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541" h="111541">
                      <a:moveTo>
                        <a:pt x="55772" y="0"/>
                      </a:moveTo>
                      <a:cubicBezTo>
                        <a:pt x="24970" y="0"/>
                        <a:pt x="0" y="24970"/>
                        <a:pt x="0" y="55772"/>
                      </a:cubicBezTo>
                      <a:cubicBezTo>
                        <a:pt x="0" y="86571"/>
                        <a:pt x="24970" y="111541"/>
                        <a:pt x="55772" y="111541"/>
                      </a:cubicBezTo>
                      <a:cubicBezTo>
                        <a:pt x="86571" y="111541"/>
                        <a:pt x="111541" y="86571"/>
                        <a:pt x="111541" y="55772"/>
                      </a:cubicBezTo>
                      <a:cubicBezTo>
                        <a:pt x="111541" y="24970"/>
                        <a:pt x="86571" y="0"/>
                        <a:pt x="5577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94" name="Freihandform: Form 293">
                  <a:extLst>
                    <a:ext uri="{FF2B5EF4-FFF2-40B4-BE49-F238E27FC236}">
                      <a16:creationId xmlns:a16="http://schemas.microsoft.com/office/drawing/2014/main" id="{C338E7E1-ABB0-40F8-8DFA-355BB392DDF7}"/>
                    </a:ext>
                  </a:extLst>
                </p:cNvPr>
                <p:cNvSpPr/>
                <p:nvPr/>
              </p:nvSpPr>
              <p:spPr>
                <a:xfrm>
                  <a:off x="9584036" y="3186657"/>
                  <a:ext cx="111543" cy="111541"/>
                </a:xfrm>
                <a:custGeom>
                  <a:avLst/>
                  <a:gdLst>
                    <a:gd name="connsiteX0" fmla="*/ 55772 w 111543"/>
                    <a:gd name="connsiteY0" fmla="*/ 0 h 111541"/>
                    <a:gd name="connsiteX1" fmla="*/ 0 w 111543"/>
                    <a:gd name="connsiteY1" fmla="*/ 55772 h 111541"/>
                    <a:gd name="connsiteX2" fmla="*/ 55772 w 111543"/>
                    <a:gd name="connsiteY2" fmla="*/ 111541 h 111541"/>
                    <a:gd name="connsiteX3" fmla="*/ 111544 w 111543"/>
                    <a:gd name="connsiteY3" fmla="*/ 55772 h 111541"/>
                    <a:gd name="connsiteX4" fmla="*/ 55772 w 111543"/>
                    <a:gd name="connsiteY4" fmla="*/ 0 h 111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543" h="111541">
                      <a:moveTo>
                        <a:pt x="55772" y="0"/>
                      </a:moveTo>
                      <a:cubicBezTo>
                        <a:pt x="24972" y="0"/>
                        <a:pt x="0" y="24970"/>
                        <a:pt x="0" y="55772"/>
                      </a:cubicBezTo>
                      <a:cubicBezTo>
                        <a:pt x="0" y="86571"/>
                        <a:pt x="24970" y="111541"/>
                        <a:pt x="55772" y="111541"/>
                      </a:cubicBezTo>
                      <a:cubicBezTo>
                        <a:pt x="86574" y="111541"/>
                        <a:pt x="111544" y="86571"/>
                        <a:pt x="111544" y="55772"/>
                      </a:cubicBezTo>
                      <a:cubicBezTo>
                        <a:pt x="111541" y="24970"/>
                        <a:pt x="86571" y="0"/>
                        <a:pt x="5577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95" name="Freihandform: Form 294">
                  <a:extLst>
                    <a:ext uri="{FF2B5EF4-FFF2-40B4-BE49-F238E27FC236}">
                      <a16:creationId xmlns:a16="http://schemas.microsoft.com/office/drawing/2014/main" id="{49E1435A-9ACC-4A31-A2FC-E78298BDB1CF}"/>
                    </a:ext>
                  </a:extLst>
                </p:cNvPr>
                <p:cNvSpPr/>
                <p:nvPr/>
              </p:nvSpPr>
              <p:spPr>
                <a:xfrm>
                  <a:off x="9413936" y="3186657"/>
                  <a:ext cx="111543" cy="111541"/>
                </a:xfrm>
                <a:custGeom>
                  <a:avLst/>
                  <a:gdLst>
                    <a:gd name="connsiteX0" fmla="*/ 55772 w 111543"/>
                    <a:gd name="connsiteY0" fmla="*/ 0 h 111541"/>
                    <a:gd name="connsiteX1" fmla="*/ 0 w 111543"/>
                    <a:gd name="connsiteY1" fmla="*/ 55772 h 111541"/>
                    <a:gd name="connsiteX2" fmla="*/ 55772 w 111543"/>
                    <a:gd name="connsiteY2" fmla="*/ 111541 h 111541"/>
                    <a:gd name="connsiteX3" fmla="*/ 111544 w 111543"/>
                    <a:gd name="connsiteY3" fmla="*/ 55772 h 111541"/>
                    <a:gd name="connsiteX4" fmla="*/ 55772 w 111543"/>
                    <a:gd name="connsiteY4" fmla="*/ 0 h 111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543" h="111541">
                      <a:moveTo>
                        <a:pt x="55772" y="0"/>
                      </a:moveTo>
                      <a:cubicBezTo>
                        <a:pt x="24970" y="0"/>
                        <a:pt x="0" y="24970"/>
                        <a:pt x="0" y="55772"/>
                      </a:cubicBezTo>
                      <a:cubicBezTo>
                        <a:pt x="0" y="86571"/>
                        <a:pt x="24970" y="111541"/>
                        <a:pt x="55772" y="111541"/>
                      </a:cubicBezTo>
                      <a:cubicBezTo>
                        <a:pt x="86571" y="111541"/>
                        <a:pt x="111544" y="86571"/>
                        <a:pt x="111544" y="55772"/>
                      </a:cubicBezTo>
                      <a:cubicBezTo>
                        <a:pt x="111541" y="24970"/>
                        <a:pt x="86571" y="0"/>
                        <a:pt x="5577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96" name="Freihandform: Form 295">
                  <a:extLst>
                    <a:ext uri="{FF2B5EF4-FFF2-40B4-BE49-F238E27FC236}">
                      <a16:creationId xmlns:a16="http://schemas.microsoft.com/office/drawing/2014/main" id="{CB18498B-C84D-4691-B5BD-AB393CF25E87}"/>
                    </a:ext>
                  </a:extLst>
                </p:cNvPr>
                <p:cNvSpPr/>
                <p:nvPr/>
              </p:nvSpPr>
              <p:spPr>
                <a:xfrm>
                  <a:off x="9249415" y="3186657"/>
                  <a:ext cx="111541" cy="111541"/>
                </a:xfrm>
                <a:custGeom>
                  <a:avLst/>
                  <a:gdLst>
                    <a:gd name="connsiteX0" fmla="*/ 55769 w 111541"/>
                    <a:gd name="connsiteY0" fmla="*/ 0 h 111541"/>
                    <a:gd name="connsiteX1" fmla="*/ 0 w 111541"/>
                    <a:gd name="connsiteY1" fmla="*/ 55772 h 111541"/>
                    <a:gd name="connsiteX2" fmla="*/ 55769 w 111541"/>
                    <a:gd name="connsiteY2" fmla="*/ 111541 h 111541"/>
                    <a:gd name="connsiteX3" fmla="*/ 111541 w 111541"/>
                    <a:gd name="connsiteY3" fmla="*/ 55772 h 111541"/>
                    <a:gd name="connsiteX4" fmla="*/ 55769 w 111541"/>
                    <a:gd name="connsiteY4" fmla="*/ 0 h 111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541" h="111541">
                      <a:moveTo>
                        <a:pt x="55769" y="0"/>
                      </a:moveTo>
                      <a:cubicBezTo>
                        <a:pt x="24970" y="0"/>
                        <a:pt x="0" y="24970"/>
                        <a:pt x="0" y="55772"/>
                      </a:cubicBezTo>
                      <a:cubicBezTo>
                        <a:pt x="0" y="86571"/>
                        <a:pt x="24970" y="111541"/>
                        <a:pt x="55769" y="111541"/>
                      </a:cubicBezTo>
                      <a:cubicBezTo>
                        <a:pt x="86571" y="111541"/>
                        <a:pt x="111541" y="86571"/>
                        <a:pt x="111541" y="55772"/>
                      </a:cubicBezTo>
                      <a:cubicBezTo>
                        <a:pt x="111541" y="24970"/>
                        <a:pt x="86571" y="0"/>
                        <a:pt x="55769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highlight>
                      <a:srgbClr val="FFFF00"/>
                    </a:highlight>
                  </a:endParaRPr>
                </a:p>
              </p:txBody>
            </p:sp>
            <p:sp>
              <p:nvSpPr>
                <p:cNvPr id="297" name="Freihandform: Form 296">
                  <a:extLst>
                    <a:ext uri="{FF2B5EF4-FFF2-40B4-BE49-F238E27FC236}">
                      <a16:creationId xmlns:a16="http://schemas.microsoft.com/office/drawing/2014/main" id="{DBF17641-637B-4D1E-9BB7-4EAF8878ACD9}"/>
                    </a:ext>
                  </a:extLst>
                </p:cNvPr>
                <p:cNvSpPr/>
                <p:nvPr/>
              </p:nvSpPr>
              <p:spPr>
                <a:xfrm>
                  <a:off x="9079316" y="3186657"/>
                  <a:ext cx="111541" cy="111541"/>
                </a:xfrm>
                <a:custGeom>
                  <a:avLst/>
                  <a:gdLst>
                    <a:gd name="connsiteX0" fmla="*/ 55769 w 111541"/>
                    <a:gd name="connsiteY0" fmla="*/ 0 h 111541"/>
                    <a:gd name="connsiteX1" fmla="*/ 0 w 111541"/>
                    <a:gd name="connsiteY1" fmla="*/ 55772 h 111541"/>
                    <a:gd name="connsiteX2" fmla="*/ 55769 w 111541"/>
                    <a:gd name="connsiteY2" fmla="*/ 111541 h 111541"/>
                    <a:gd name="connsiteX3" fmla="*/ 111541 w 111541"/>
                    <a:gd name="connsiteY3" fmla="*/ 55772 h 111541"/>
                    <a:gd name="connsiteX4" fmla="*/ 55769 w 111541"/>
                    <a:gd name="connsiteY4" fmla="*/ 0 h 111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541" h="111541">
                      <a:moveTo>
                        <a:pt x="55769" y="0"/>
                      </a:moveTo>
                      <a:cubicBezTo>
                        <a:pt x="24970" y="0"/>
                        <a:pt x="0" y="24970"/>
                        <a:pt x="0" y="55772"/>
                      </a:cubicBezTo>
                      <a:cubicBezTo>
                        <a:pt x="0" y="86571"/>
                        <a:pt x="24970" y="111541"/>
                        <a:pt x="55769" y="111541"/>
                      </a:cubicBezTo>
                      <a:cubicBezTo>
                        <a:pt x="86571" y="111541"/>
                        <a:pt x="111541" y="86571"/>
                        <a:pt x="111541" y="55772"/>
                      </a:cubicBezTo>
                      <a:cubicBezTo>
                        <a:pt x="111541" y="24970"/>
                        <a:pt x="86571" y="0"/>
                        <a:pt x="55769" y="0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98" name="Freihandform: Form 297">
                  <a:extLst>
                    <a:ext uri="{FF2B5EF4-FFF2-40B4-BE49-F238E27FC236}">
                      <a16:creationId xmlns:a16="http://schemas.microsoft.com/office/drawing/2014/main" id="{E32492A9-0C06-436F-92DD-3F2E3017CE5A}"/>
                    </a:ext>
                  </a:extLst>
                </p:cNvPr>
                <p:cNvSpPr/>
                <p:nvPr/>
              </p:nvSpPr>
              <p:spPr>
                <a:xfrm>
                  <a:off x="8914794" y="3186657"/>
                  <a:ext cx="111541" cy="111541"/>
                </a:xfrm>
                <a:custGeom>
                  <a:avLst/>
                  <a:gdLst>
                    <a:gd name="connsiteX0" fmla="*/ 55772 w 111541"/>
                    <a:gd name="connsiteY0" fmla="*/ 0 h 111541"/>
                    <a:gd name="connsiteX1" fmla="*/ 0 w 111541"/>
                    <a:gd name="connsiteY1" fmla="*/ 55772 h 111541"/>
                    <a:gd name="connsiteX2" fmla="*/ 55772 w 111541"/>
                    <a:gd name="connsiteY2" fmla="*/ 111541 h 111541"/>
                    <a:gd name="connsiteX3" fmla="*/ 111541 w 111541"/>
                    <a:gd name="connsiteY3" fmla="*/ 55772 h 111541"/>
                    <a:gd name="connsiteX4" fmla="*/ 55772 w 111541"/>
                    <a:gd name="connsiteY4" fmla="*/ 0 h 111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541" h="111541">
                      <a:moveTo>
                        <a:pt x="55772" y="0"/>
                      </a:moveTo>
                      <a:cubicBezTo>
                        <a:pt x="24970" y="0"/>
                        <a:pt x="0" y="24970"/>
                        <a:pt x="0" y="55772"/>
                      </a:cubicBezTo>
                      <a:cubicBezTo>
                        <a:pt x="0" y="86571"/>
                        <a:pt x="24970" y="111541"/>
                        <a:pt x="55772" y="111541"/>
                      </a:cubicBezTo>
                      <a:cubicBezTo>
                        <a:pt x="86571" y="111541"/>
                        <a:pt x="111541" y="86571"/>
                        <a:pt x="111541" y="55772"/>
                      </a:cubicBezTo>
                      <a:cubicBezTo>
                        <a:pt x="111541" y="24970"/>
                        <a:pt x="86571" y="0"/>
                        <a:pt x="55772" y="0"/>
                      </a:cubicBezTo>
                      <a:close/>
                    </a:path>
                  </a:pathLst>
                </a:custGeom>
                <a:solidFill>
                  <a:srgbClr val="E5E5E5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99" name="Freihandform: Form 298">
                  <a:extLst>
                    <a:ext uri="{FF2B5EF4-FFF2-40B4-BE49-F238E27FC236}">
                      <a16:creationId xmlns:a16="http://schemas.microsoft.com/office/drawing/2014/main" id="{0DF9E119-D33F-40CA-BBB4-C739D00878A0}"/>
                    </a:ext>
                  </a:extLst>
                </p:cNvPr>
                <p:cNvSpPr/>
                <p:nvPr/>
              </p:nvSpPr>
              <p:spPr>
                <a:xfrm>
                  <a:off x="8744695" y="3186657"/>
                  <a:ext cx="111541" cy="111541"/>
                </a:xfrm>
                <a:custGeom>
                  <a:avLst/>
                  <a:gdLst>
                    <a:gd name="connsiteX0" fmla="*/ 55772 w 111541"/>
                    <a:gd name="connsiteY0" fmla="*/ 0 h 111541"/>
                    <a:gd name="connsiteX1" fmla="*/ 0 w 111541"/>
                    <a:gd name="connsiteY1" fmla="*/ 55772 h 111541"/>
                    <a:gd name="connsiteX2" fmla="*/ 55772 w 111541"/>
                    <a:gd name="connsiteY2" fmla="*/ 111541 h 111541"/>
                    <a:gd name="connsiteX3" fmla="*/ 111541 w 111541"/>
                    <a:gd name="connsiteY3" fmla="*/ 55772 h 111541"/>
                    <a:gd name="connsiteX4" fmla="*/ 55772 w 111541"/>
                    <a:gd name="connsiteY4" fmla="*/ 0 h 111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541" h="111541">
                      <a:moveTo>
                        <a:pt x="55772" y="0"/>
                      </a:moveTo>
                      <a:cubicBezTo>
                        <a:pt x="24970" y="0"/>
                        <a:pt x="0" y="24970"/>
                        <a:pt x="0" y="55772"/>
                      </a:cubicBezTo>
                      <a:cubicBezTo>
                        <a:pt x="0" y="86571"/>
                        <a:pt x="24970" y="111541"/>
                        <a:pt x="55772" y="111541"/>
                      </a:cubicBezTo>
                      <a:cubicBezTo>
                        <a:pt x="86571" y="111541"/>
                        <a:pt x="111541" y="86571"/>
                        <a:pt x="111541" y="55772"/>
                      </a:cubicBezTo>
                      <a:cubicBezTo>
                        <a:pt x="111541" y="24970"/>
                        <a:pt x="86571" y="0"/>
                        <a:pt x="5577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00" name="Freihandform: Form 299">
                  <a:extLst>
                    <a:ext uri="{FF2B5EF4-FFF2-40B4-BE49-F238E27FC236}">
                      <a16:creationId xmlns:a16="http://schemas.microsoft.com/office/drawing/2014/main" id="{922B57EF-843B-42B6-A6EB-9C3FC4695649}"/>
                    </a:ext>
                  </a:extLst>
                </p:cNvPr>
                <p:cNvSpPr/>
                <p:nvPr/>
              </p:nvSpPr>
              <p:spPr>
                <a:xfrm>
                  <a:off x="9079316" y="2961583"/>
                  <a:ext cx="111541" cy="111541"/>
                </a:xfrm>
                <a:custGeom>
                  <a:avLst/>
                  <a:gdLst>
                    <a:gd name="connsiteX0" fmla="*/ 55769 w 111541"/>
                    <a:gd name="connsiteY0" fmla="*/ 0 h 111541"/>
                    <a:gd name="connsiteX1" fmla="*/ 0 w 111541"/>
                    <a:gd name="connsiteY1" fmla="*/ 55772 h 111541"/>
                    <a:gd name="connsiteX2" fmla="*/ 55769 w 111541"/>
                    <a:gd name="connsiteY2" fmla="*/ 111541 h 111541"/>
                    <a:gd name="connsiteX3" fmla="*/ 111541 w 111541"/>
                    <a:gd name="connsiteY3" fmla="*/ 55772 h 111541"/>
                    <a:gd name="connsiteX4" fmla="*/ 55769 w 111541"/>
                    <a:gd name="connsiteY4" fmla="*/ 0 h 111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541" h="111541">
                      <a:moveTo>
                        <a:pt x="55769" y="0"/>
                      </a:moveTo>
                      <a:cubicBezTo>
                        <a:pt x="24970" y="0"/>
                        <a:pt x="0" y="24970"/>
                        <a:pt x="0" y="55772"/>
                      </a:cubicBezTo>
                      <a:cubicBezTo>
                        <a:pt x="0" y="86571"/>
                        <a:pt x="24970" y="111541"/>
                        <a:pt x="55769" y="111541"/>
                      </a:cubicBezTo>
                      <a:cubicBezTo>
                        <a:pt x="86571" y="111541"/>
                        <a:pt x="111541" y="86571"/>
                        <a:pt x="111541" y="55772"/>
                      </a:cubicBezTo>
                      <a:cubicBezTo>
                        <a:pt x="111541" y="24970"/>
                        <a:pt x="86571" y="0"/>
                        <a:pt x="55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01" name="Freihandform: Form 300">
                  <a:extLst>
                    <a:ext uri="{FF2B5EF4-FFF2-40B4-BE49-F238E27FC236}">
                      <a16:creationId xmlns:a16="http://schemas.microsoft.com/office/drawing/2014/main" id="{071CD22A-496A-48FC-9F3B-B5B1D150F7CB}"/>
                    </a:ext>
                  </a:extLst>
                </p:cNvPr>
                <p:cNvSpPr/>
                <p:nvPr/>
              </p:nvSpPr>
              <p:spPr>
                <a:xfrm>
                  <a:off x="8965180" y="2972928"/>
                  <a:ext cx="47018" cy="47020"/>
                </a:xfrm>
                <a:custGeom>
                  <a:avLst/>
                  <a:gdLst>
                    <a:gd name="connsiteX0" fmla="*/ 44422 w 47018"/>
                    <a:gd name="connsiteY0" fmla="*/ 47021 h 47020"/>
                    <a:gd name="connsiteX1" fmla="*/ 41825 w 47018"/>
                    <a:gd name="connsiteY1" fmla="*/ 44424 h 47020"/>
                    <a:gd name="connsiteX2" fmla="*/ 2597 w 47018"/>
                    <a:gd name="connsiteY2" fmla="*/ 5193 h 47020"/>
                    <a:gd name="connsiteX3" fmla="*/ 0 w 47018"/>
                    <a:gd name="connsiteY3" fmla="*/ 2597 h 47020"/>
                    <a:gd name="connsiteX4" fmla="*/ 2597 w 47018"/>
                    <a:gd name="connsiteY4" fmla="*/ 0 h 47020"/>
                    <a:gd name="connsiteX5" fmla="*/ 47018 w 47018"/>
                    <a:gd name="connsiteY5" fmla="*/ 44424 h 47020"/>
                    <a:gd name="connsiteX6" fmla="*/ 44422 w 47018"/>
                    <a:gd name="connsiteY6" fmla="*/ 47021 h 47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018" h="47020">
                      <a:moveTo>
                        <a:pt x="44422" y="47021"/>
                      </a:moveTo>
                      <a:cubicBezTo>
                        <a:pt x="42986" y="47021"/>
                        <a:pt x="41825" y="45858"/>
                        <a:pt x="41825" y="44424"/>
                      </a:cubicBezTo>
                      <a:cubicBezTo>
                        <a:pt x="41825" y="22791"/>
                        <a:pt x="24227" y="5193"/>
                        <a:pt x="2597" y="5193"/>
                      </a:cubicBezTo>
                      <a:cubicBezTo>
                        <a:pt x="1161" y="5193"/>
                        <a:pt x="0" y="4030"/>
                        <a:pt x="0" y="2597"/>
                      </a:cubicBezTo>
                      <a:cubicBezTo>
                        <a:pt x="0" y="1163"/>
                        <a:pt x="1161" y="0"/>
                        <a:pt x="2597" y="0"/>
                      </a:cubicBezTo>
                      <a:cubicBezTo>
                        <a:pt x="27091" y="0"/>
                        <a:pt x="47018" y="19930"/>
                        <a:pt x="47018" y="44424"/>
                      </a:cubicBezTo>
                      <a:cubicBezTo>
                        <a:pt x="47018" y="45860"/>
                        <a:pt x="45858" y="47021"/>
                        <a:pt x="44422" y="47021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02" name="Freihandform: Form 301">
                  <a:extLst>
                    <a:ext uri="{FF2B5EF4-FFF2-40B4-BE49-F238E27FC236}">
                      <a16:creationId xmlns:a16="http://schemas.microsoft.com/office/drawing/2014/main" id="{AEF1D593-54D6-40E1-BF0D-01FBAB10C9FB}"/>
                    </a:ext>
                  </a:extLst>
                </p:cNvPr>
                <p:cNvSpPr/>
                <p:nvPr/>
              </p:nvSpPr>
              <p:spPr>
                <a:xfrm>
                  <a:off x="8797870" y="2972928"/>
                  <a:ext cx="47020" cy="47020"/>
                </a:xfrm>
                <a:custGeom>
                  <a:avLst/>
                  <a:gdLst>
                    <a:gd name="connsiteX0" fmla="*/ 44424 w 47020"/>
                    <a:gd name="connsiteY0" fmla="*/ 47021 h 47020"/>
                    <a:gd name="connsiteX1" fmla="*/ 41828 w 47020"/>
                    <a:gd name="connsiteY1" fmla="*/ 44424 h 47020"/>
                    <a:gd name="connsiteX2" fmla="*/ 2597 w 47020"/>
                    <a:gd name="connsiteY2" fmla="*/ 5193 h 47020"/>
                    <a:gd name="connsiteX3" fmla="*/ 0 w 47020"/>
                    <a:gd name="connsiteY3" fmla="*/ 2597 h 47020"/>
                    <a:gd name="connsiteX4" fmla="*/ 2597 w 47020"/>
                    <a:gd name="connsiteY4" fmla="*/ 0 h 47020"/>
                    <a:gd name="connsiteX5" fmla="*/ 47021 w 47020"/>
                    <a:gd name="connsiteY5" fmla="*/ 44424 h 47020"/>
                    <a:gd name="connsiteX6" fmla="*/ 44424 w 47020"/>
                    <a:gd name="connsiteY6" fmla="*/ 47021 h 47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020" h="47020">
                      <a:moveTo>
                        <a:pt x="44424" y="47021"/>
                      </a:moveTo>
                      <a:cubicBezTo>
                        <a:pt x="42988" y="47021"/>
                        <a:pt x="41828" y="45858"/>
                        <a:pt x="41828" y="44424"/>
                      </a:cubicBezTo>
                      <a:cubicBezTo>
                        <a:pt x="41828" y="22791"/>
                        <a:pt x="24230" y="5193"/>
                        <a:pt x="2597" y="5193"/>
                      </a:cubicBezTo>
                      <a:cubicBezTo>
                        <a:pt x="1161" y="5193"/>
                        <a:pt x="0" y="4030"/>
                        <a:pt x="0" y="2597"/>
                      </a:cubicBezTo>
                      <a:cubicBezTo>
                        <a:pt x="0" y="1163"/>
                        <a:pt x="1161" y="0"/>
                        <a:pt x="2597" y="0"/>
                      </a:cubicBezTo>
                      <a:cubicBezTo>
                        <a:pt x="27094" y="0"/>
                        <a:pt x="47021" y="19930"/>
                        <a:pt x="47021" y="44424"/>
                      </a:cubicBezTo>
                      <a:cubicBezTo>
                        <a:pt x="47021" y="45860"/>
                        <a:pt x="45858" y="47021"/>
                        <a:pt x="44424" y="470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03" name="Freihandform: Form 302">
                  <a:extLst>
                    <a:ext uri="{FF2B5EF4-FFF2-40B4-BE49-F238E27FC236}">
                      <a16:creationId xmlns:a16="http://schemas.microsoft.com/office/drawing/2014/main" id="{80BC705B-F926-4D3C-8919-F5996B529035}"/>
                    </a:ext>
                  </a:extLst>
                </p:cNvPr>
                <p:cNvSpPr/>
                <p:nvPr/>
              </p:nvSpPr>
              <p:spPr>
                <a:xfrm>
                  <a:off x="9467112" y="2972928"/>
                  <a:ext cx="47018" cy="47020"/>
                </a:xfrm>
                <a:custGeom>
                  <a:avLst/>
                  <a:gdLst>
                    <a:gd name="connsiteX0" fmla="*/ 44422 w 47018"/>
                    <a:gd name="connsiteY0" fmla="*/ 47021 h 47020"/>
                    <a:gd name="connsiteX1" fmla="*/ 41825 w 47018"/>
                    <a:gd name="connsiteY1" fmla="*/ 44424 h 47020"/>
                    <a:gd name="connsiteX2" fmla="*/ 2597 w 47018"/>
                    <a:gd name="connsiteY2" fmla="*/ 5193 h 47020"/>
                    <a:gd name="connsiteX3" fmla="*/ 0 w 47018"/>
                    <a:gd name="connsiteY3" fmla="*/ 2597 h 47020"/>
                    <a:gd name="connsiteX4" fmla="*/ 2597 w 47018"/>
                    <a:gd name="connsiteY4" fmla="*/ 0 h 47020"/>
                    <a:gd name="connsiteX5" fmla="*/ 47018 w 47018"/>
                    <a:gd name="connsiteY5" fmla="*/ 44424 h 47020"/>
                    <a:gd name="connsiteX6" fmla="*/ 44422 w 47018"/>
                    <a:gd name="connsiteY6" fmla="*/ 47021 h 47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018" h="47020">
                      <a:moveTo>
                        <a:pt x="44422" y="47021"/>
                      </a:moveTo>
                      <a:cubicBezTo>
                        <a:pt x="42986" y="47021"/>
                        <a:pt x="41825" y="45858"/>
                        <a:pt x="41825" y="44424"/>
                      </a:cubicBezTo>
                      <a:cubicBezTo>
                        <a:pt x="41825" y="22791"/>
                        <a:pt x="24227" y="5193"/>
                        <a:pt x="2597" y="5193"/>
                      </a:cubicBezTo>
                      <a:cubicBezTo>
                        <a:pt x="1161" y="5193"/>
                        <a:pt x="0" y="4030"/>
                        <a:pt x="0" y="2597"/>
                      </a:cubicBezTo>
                      <a:cubicBezTo>
                        <a:pt x="0" y="1163"/>
                        <a:pt x="1161" y="0"/>
                        <a:pt x="2597" y="0"/>
                      </a:cubicBezTo>
                      <a:cubicBezTo>
                        <a:pt x="27091" y="0"/>
                        <a:pt x="47018" y="19930"/>
                        <a:pt x="47018" y="44424"/>
                      </a:cubicBezTo>
                      <a:cubicBezTo>
                        <a:pt x="47018" y="45860"/>
                        <a:pt x="45858" y="47021"/>
                        <a:pt x="44422" y="470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04" name="Freihandform: Form 303">
                  <a:extLst>
                    <a:ext uri="{FF2B5EF4-FFF2-40B4-BE49-F238E27FC236}">
                      <a16:creationId xmlns:a16="http://schemas.microsoft.com/office/drawing/2014/main" id="{B4F17952-9EC9-47C4-A07A-D5E3BF762C15}"/>
                    </a:ext>
                  </a:extLst>
                </p:cNvPr>
                <p:cNvSpPr/>
                <p:nvPr/>
              </p:nvSpPr>
              <p:spPr>
                <a:xfrm>
                  <a:off x="9302590" y="3198799"/>
                  <a:ext cx="47020" cy="47020"/>
                </a:xfrm>
                <a:custGeom>
                  <a:avLst/>
                  <a:gdLst>
                    <a:gd name="connsiteX0" fmla="*/ 44424 w 47020"/>
                    <a:gd name="connsiteY0" fmla="*/ 47021 h 47020"/>
                    <a:gd name="connsiteX1" fmla="*/ 41828 w 47020"/>
                    <a:gd name="connsiteY1" fmla="*/ 44424 h 47020"/>
                    <a:gd name="connsiteX2" fmla="*/ 2597 w 47020"/>
                    <a:gd name="connsiteY2" fmla="*/ 5193 h 47020"/>
                    <a:gd name="connsiteX3" fmla="*/ 0 w 47020"/>
                    <a:gd name="connsiteY3" fmla="*/ 2597 h 47020"/>
                    <a:gd name="connsiteX4" fmla="*/ 2597 w 47020"/>
                    <a:gd name="connsiteY4" fmla="*/ 0 h 47020"/>
                    <a:gd name="connsiteX5" fmla="*/ 47021 w 47020"/>
                    <a:gd name="connsiteY5" fmla="*/ 44424 h 47020"/>
                    <a:gd name="connsiteX6" fmla="*/ 44424 w 47020"/>
                    <a:gd name="connsiteY6" fmla="*/ 47021 h 47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020" h="47020">
                      <a:moveTo>
                        <a:pt x="44424" y="47021"/>
                      </a:moveTo>
                      <a:cubicBezTo>
                        <a:pt x="42988" y="47021"/>
                        <a:pt x="41828" y="45858"/>
                        <a:pt x="41828" y="44424"/>
                      </a:cubicBezTo>
                      <a:cubicBezTo>
                        <a:pt x="41828" y="22791"/>
                        <a:pt x="24230" y="5193"/>
                        <a:pt x="2597" y="5193"/>
                      </a:cubicBezTo>
                      <a:cubicBezTo>
                        <a:pt x="1161" y="5193"/>
                        <a:pt x="0" y="4030"/>
                        <a:pt x="0" y="2597"/>
                      </a:cubicBezTo>
                      <a:cubicBezTo>
                        <a:pt x="0" y="1163"/>
                        <a:pt x="1161" y="0"/>
                        <a:pt x="2597" y="0"/>
                      </a:cubicBezTo>
                      <a:cubicBezTo>
                        <a:pt x="27094" y="0"/>
                        <a:pt x="47021" y="19930"/>
                        <a:pt x="47021" y="44424"/>
                      </a:cubicBezTo>
                      <a:cubicBezTo>
                        <a:pt x="47021" y="45858"/>
                        <a:pt x="45858" y="47021"/>
                        <a:pt x="44424" y="470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305" name="Grafik 26" descr="Millimeterpapier, Malfarben, Bleistift und Lineal">
              <a:extLst>
                <a:ext uri="{FF2B5EF4-FFF2-40B4-BE49-F238E27FC236}">
                  <a16:creationId xmlns:a16="http://schemas.microsoft.com/office/drawing/2014/main" id="{38A41036-7890-48E9-9EBF-DD93A5531938}"/>
                </a:ext>
              </a:extLst>
            </p:cNvPr>
            <p:cNvGrpSpPr/>
            <p:nvPr/>
          </p:nvGrpSpPr>
          <p:grpSpPr>
            <a:xfrm>
              <a:off x="10088756" y="2975779"/>
              <a:ext cx="60788" cy="804678"/>
              <a:chOff x="10088756" y="2975779"/>
              <a:chExt cx="60788" cy="804678"/>
            </a:xfrm>
          </p:grpSpPr>
          <p:sp>
            <p:nvSpPr>
              <p:cNvPr id="306" name="Freihandform: Form 305">
                <a:extLst>
                  <a:ext uri="{FF2B5EF4-FFF2-40B4-BE49-F238E27FC236}">
                    <a16:creationId xmlns:a16="http://schemas.microsoft.com/office/drawing/2014/main" id="{6417C2FC-11F8-46A8-87A3-C10490D40788}"/>
                  </a:ext>
                </a:extLst>
              </p:cNvPr>
              <p:cNvSpPr/>
              <p:nvPr/>
            </p:nvSpPr>
            <p:spPr>
              <a:xfrm>
                <a:off x="10088756" y="2995046"/>
                <a:ext cx="45172" cy="785410"/>
              </a:xfrm>
              <a:custGeom>
                <a:avLst/>
                <a:gdLst>
                  <a:gd name="connsiteX0" fmla="*/ 24204 w 45172"/>
                  <a:gd name="connsiteY0" fmla="*/ 1354 h 785410"/>
                  <a:gd name="connsiteX1" fmla="*/ 20966 w 45172"/>
                  <a:gd name="connsiteY1" fmla="*/ 1354 h 785410"/>
                  <a:gd name="connsiteX2" fmla="*/ 0 w 45172"/>
                  <a:gd name="connsiteY2" fmla="*/ 117844 h 785410"/>
                  <a:gd name="connsiteX3" fmla="*/ 0 w 45172"/>
                  <a:gd name="connsiteY3" fmla="*/ 762825 h 785410"/>
                  <a:gd name="connsiteX4" fmla="*/ 22586 w 45172"/>
                  <a:gd name="connsiteY4" fmla="*/ 785411 h 785410"/>
                  <a:gd name="connsiteX5" fmla="*/ 45172 w 45172"/>
                  <a:gd name="connsiteY5" fmla="*/ 762825 h 785410"/>
                  <a:gd name="connsiteX6" fmla="*/ 45172 w 45172"/>
                  <a:gd name="connsiteY6" fmla="*/ 117844 h 785410"/>
                  <a:gd name="connsiteX7" fmla="*/ 24204 w 45172"/>
                  <a:gd name="connsiteY7" fmla="*/ 1354 h 785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172" h="785410">
                    <a:moveTo>
                      <a:pt x="24204" y="1354"/>
                    </a:moveTo>
                    <a:cubicBezTo>
                      <a:pt x="23879" y="-451"/>
                      <a:pt x="21293" y="-451"/>
                      <a:pt x="20966" y="1354"/>
                    </a:cubicBezTo>
                    <a:lnTo>
                      <a:pt x="0" y="117844"/>
                    </a:lnTo>
                    <a:lnTo>
                      <a:pt x="0" y="762825"/>
                    </a:lnTo>
                    <a:cubicBezTo>
                      <a:pt x="0" y="775299"/>
                      <a:pt x="10114" y="785411"/>
                      <a:pt x="22586" y="785411"/>
                    </a:cubicBezTo>
                    <a:cubicBezTo>
                      <a:pt x="35058" y="785411"/>
                      <a:pt x="45172" y="775296"/>
                      <a:pt x="45172" y="762825"/>
                    </a:cubicBezTo>
                    <a:lnTo>
                      <a:pt x="45172" y="117844"/>
                    </a:lnTo>
                    <a:lnTo>
                      <a:pt x="24204" y="1354"/>
                    </a:lnTo>
                    <a:close/>
                  </a:path>
                </a:pathLst>
              </a:custGeom>
              <a:solidFill>
                <a:srgbClr val="D2D2D2"/>
              </a:solidFill>
              <a:ln w="25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307" name="Grafik 26" descr="Millimeterpapier, Malfarben, Bleistift und Lineal">
                <a:extLst>
                  <a:ext uri="{FF2B5EF4-FFF2-40B4-BE49-F238E27FC236}">
                    <a16:creationId xmlns:a16="http://schemas.microsoft.com/office/drawing/2014/main" id="{48431577-7BFB-4614-8DBB-9B8CF9CE9018}"/>
                  </a:ext>
                </a:extLst>
              </p:cNvPr>
              <p:cNvGrpSpPr/>
              <p:nvPr/>
            </p:nvGrpSpPr>
            <p:grpSpPr>
              <a:xfrm>
                <a:off x="10104372" y="2975779"/>
                <a:ext cx="45172" cy="785410"/>
                <a:chOff x="10104372" y="2975779"/>
                <a:chExt cx="45172" cy="785410"/>
              </a:xfrm>
            </p:grpSpPr>
            <p:sp>
              <p:nvSpPr>
                <p:cNvPr id="308" name="Freihandform: Form 307">
                  <a:extLst>
                    <a:ext uri="{FF2B5EF4-FFF2-40B4-BE49-F238E27FC236}">
                      <a16:creationId xmlns:a16="http://schemas.microsoft.com/office/drawing/2014/main" id="{F64866AE-024F-4AFA-B1C0-2AFDD1FBE17B}"/>
                    </a:ext>
                  </a:extLst>
                </p:cNvPr>
                <p:cNvSpPr/>
                <p:nvPr/>
              </p:nvSpPr>
              <p:spPr>
                <a:xfrm>
                  <a:off x="10104372" y="3708173"/>
                  <a:ext cx="45172" cy="53016"/>
                </a:xfrm>
                <a:custGeom>
                  <a:avLst/>
                  <a:gdLst>
                    <a:gd name="connsiteX0" fmla="*/ 0 w 45172"/>
                    <a:gd name="connsiteY0" fmla="*/ 7842 h 53016"/>
                    <a:gd name="connsiteX1" fmla="*/ 0 w 45172"/>
                    <a:gd name="connsiteY1" fmla="*/ 30431 h 53016"/>
                    <a:gd name="connsiteX2" fmla="*/ 22586 w 45172"/>
                    <a:gd name="connsiteY2" fmla="*/ 53017 h 53016"/>
                    <a:gd name="connsiteX3" fmla="*/ 45172 w 45172"/>
                    <a:gd name="connsiteY3" fmla="*/ 30431 h 53016"/>
                    <a:gd name="connsiteX4" fmla="*/ 45172 w 45172"/>
                    <a:gd name="connsiteY4" fmla="*/ 7842 h 53016"/>
                    <a:gd name="connsiteX5" fmla="*/ 22586 w 45172"/>
                    <a:gd name="connsiteY5" fmla="*/ 0 h 53016"/>
                    <a:gd name="connsiteX6" fmla="*/ 0 w 45172"/>
                    <a:gd name="connsiteY6" fmla="*/ 7842 h 53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172" h="53016">
                      <a:moveTo>
                        <a:pt x="0" y="7842"/>
                      </a:moveTo>
                      <a:lnTo>
                        <a:pt x="0" y="30431"/>
                      </a:lnTo>
                      <a:cubicBezTo>
                        <a:pt x="0" y="42905"/>
                        <a:pt x="10111" y="53017"/>
                        <a:pt x="22586" y="53017"/>
                      </a:cubicBezTo>
                      <a:cubicBezTo>
                        <a:pt x="35060" y="53017"/>
                        <a:pt x="45172" y="42903"/>
                        <a:pt x="45172" y="30431"/>
                      </a:cubicBezTo>
                      <a:lnTo>
                        <a:pt x="45172" y="7842"/>
                      </a:lnTo>
                      <a:cubicBezTo>
                        <a:pt x="45172" y="7842"/>
                        <a:pt x="35741" y="0"/>
                        <a:pt x="22586" y="0"/>
                      </a:cubicBezTo>
                      <a:cubicBezTo>
                        <a:pt x="9429" y="3"/>
                        <a:pt x="0" y="7842"/>
                        <a:pt x="0" y="7842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09" name="Freihandform: Form 308">
                  <a:extLst>
                    <a:ext uri="{FF2B5EF4-FFF2-40B4-BE49-F238E27FC236}">
                      <a16:creationId xmlns:a16="http://schemas.microsoft.com/office/drawing/2014/main" id="{A6DDD1DF-6BC5-4AE8-904B-6B820A03868C}"/>
                    </a:ext>
                  </a:extLst>
                </p:cNvPr>
                <p:cNvSpPr/>
                <p:nvPr/>
              </p:nvSpPr>
              <p:spPr>
                <a:xfrm>
                  <a:off x="10104372" y="3657280"/>
                  <a:ext cx="45172" cy="58737"/>
                </a:xfrm>
                <a:custGeom>
                  <a:avLst/>
                  <a:gdLst>
                    <a:gd name="connsiteX0" fmla="*/ 0 w 45172"/>
                    <a:gd name="connsiteY0" fmla="*/ 7289 h 58737"/>
                    <a:gd name="connsiteX1" fmla="*/ 0 w 45172"/>
                    <a:gd name="connsiteY1" fmla="*/ 58737 h 58737"/>
                    <a:gd name="connsiteX2" fmla="*/ 45172 w 45172"/>
                    <a:gd name="connsiteY2" fmla="*/ 58737 h 58737"/>
                    <a:gd name="connsiteX3" fmla="*/ 45172 w 45172"/>
                    <a:gd name="connsiteY3" fmla="*/ 7289 h 58737"/>
                    <a:gd name="connsiteX4" fmla="*/ 22586 w 45172"/>
                    <a:gd name="connsiteY4" fmla="*/ 0 h 58737"/>
                    <a:gd name="connsiteX5" fmla="*/ 0 w 45172"/>
                    <a:gd name="connsiteY5" fmla="*/ 7289 h 58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172" h="58737">
                      <a:moveTo>
                        <a:pt x="0" y="7289"/>
                      </a:moveTo>
                      <a:lnTo>
                        <a:pt x="0" y="58737"/>
                      </a:lnTo>
                      <a:lnTo>
                        <a:pt x="45172" y="58737"/>
                      </a:lnTo>
                      <a:lnTo>
                        <a:pt x="45172" y="7289"/>
                      </a:lnTo>
                      <a:cubicBezTo>
                        <a:pt x="45172" y="7289"/>
                        <a:pt x="36953" y="0"/>
                        <a:pt x="22586" y="0"/>
                      </a:cubicBezTo>
                      <a:cubicBezTo>
                        <a:pt x="8218" y="0"/>
                        <a:pt x="0" y="7289"/>
                        <a:pt x="0" y="7289"/>
                      </a:cubicBezTo>
                      <a:close/>
                    </a:path>
                  </a:pathLst>
                </a:custGeom>
                <a:solidFill>
                  <a:srgbClr val="737373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10" name="Freihandform: Form 309">
                  <a:extLst>
                    <a:ext uri="{FF2B5EF4-FFF2-40B4-BE49-F238E27FC236}">
                      <a16:creationId xmlns:a16="http://schemas.microsoft.com/office/drawing/2014/main" id="{BCD12E10-1F14-4761-B382-E48A41F4A258}"/>
                    </a:ext>
                  </a:extLst>
                </p:cNvPr>
                <p:cNvSpPr/>
                <p:nvPr/>
              </p:nvSpPr>
              <p:spPr>
                <a:xfrm>
                  <a:off x="10104372" y="3083239"/>
                  <a:ext cx="45172" cy="581330"/>
                </a:xfrm>
                <a:custGeom>
                  <a:avLst/>
                  <a:gdLst>
                    <a:gd name="connsiteX0" fmla="*/ 45172 w 45172"/>
                    <a:gd name="connsiteY0" fmla="*/ 10504 h 581330"/>
                    <a:gd name="connsiteX1" fmla="*/ 22586 w 45172"/>
                    <a:gd name="connsiteY1" fmla="*/ 0 h 581330"/>
                    <a:gd name="connsiteX2" fmla="*/ 0 w 45172"/>
                    <a:gd name="connsiteY2" fmla="*/ 10504 h 581330"/>
                    <a:gd name="connsiteX3" fmla="*/ 0 w 45172"/>
                    <a:gd name="connsiteY3" fmla="*/ 581330 h 581330"/>
                    <a:gd name="connsiteX4" fmla="*/ 45172 w 45172"/>
                    <a:gd name="connsiteY4" fmla="*/ 581330 h 581330"/>
                    <a:gd name="connsiteX5" fmla="*/ 45172 w 45172"/>
                    <a:gd name="connsiteY5" fmla="*/ 10504 h 581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172" h="581330">
                      <a:moveTo>
                        <a:pt x="45172" y="10504"/>
                      </a:moveTo>
                      <a:cubicBezTo>
                        <a:pt x="45172" y="10504"/>
                        <a:pt x="35222" y="0"/>
                        <a:pt x="22586" y="0"/>
                      </a:cubicBezTo>
                      <a:cubicBezTo>
                        <a:pt x="9948" y="0"/>
                        <a:pt x="0" y="10504"/>
                        <a:pt x="0" y="10504"/>
                      </a:cubicBezTo>
                      <a:lnTo>
                        <a:pt x="0" y="581330"/>
                      </a:lnTo>
                      <a:lnTo>
                        <a:pt x="45172" y="581330"/>
                      </a:lnTo>
                      <a:lnTo>
                        <a:pt x="45172" y="1050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11" name="Freihandform: Form 310">
                  <a:extLst>
                    <a:ext uri="{FF2B5EF4-FFF2-40B4-BE49-F238E27FC236}">
                      <a16:creationId xmlns:a16="http://schemas.microsoft.com/office/drawing/2014/main" id="{8AB8C563-1181-4E1A-9ED5-F6707FC2C934}"/>
                    </a:ext>
                  </a:extLst>
                </p:cNvPr>
                <p:cNvSpPr/>
                <p:nvPr/>
              </p:nvSpPr>
              <p:spPr>
                <a:xfrm>
                  <a:off x="10104372" y="2993276"/>
                  <a:ext cx="45172" cy="100466"/>
                </a:xfrm>
                <a:custGeom>
                  <a:avLst/>
                  <a:gdLst>
                    <a:gd name="connsiteX0" fmla="*/ 45172 w 45172"/>
                    <a:gd name="connsiteY0" fmla="*/ 100347 h 100466"/>
                    <a:gd name="connsiteX1" fmla="*/ 28460 w 45172"/>
                    <a:gd name="connsiteY1" fmla="*/ 7489 h 100466"/>
                    <a:gd name="connsiteX2" fmla="*/ 22791 w 45172"/>
                    <a:gd name="connsiteY2" fmla="*/ 0 h 100466"/>
                    <a:gd name="connsiteX3" fmla="*/ 22378 w 45172"/>
                    <a:gd name="connsiteY3" fmla="*/ 0 h 100466"/>
                    <a:gd name="connsiteX4" fmla="*/ 16712 w 45172"/>
                    <a:gd name="connsiteY4" fmla="*/ 7489 h 100466"/>
                    <a:gd name="connsiteX5" fmla="*/ 0 w 45172"/>
                    <a:gd name="connsiteY5" fmla="*/ 100347 h 100466"/>
                    <a:gd name="connsiteX6" fmla="*/ 0 w 45172"/>
                    <a:gd name="connsiteY6" fmla="*/ 100466 h 100466"/>
                    <a:gd name="connsiteX7" fmla="*/ 45172 w 45172"/>
                    <a:gd name="connsiteY7" fmla="*/ 100466 h 100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172" h="100466">
                      <a:moveTo>
                        <a:pt x="45172" y="100347"/>
                      </a:moveTo>
                      <a:lnTo>
                        <a:pt x="28460" y="7489"/>
                      </a:lnTo>
                      <a:lnTo>
                        <a:pt x="22791" y="0"/>
                      </a:lnTo>
                      <a:lnTo>
                        <a:pt x="22378" y="0"/>
                      </a:lnTo>
                      <a:lnTo>
                        <a:pt x="16712" y="7489"/>
                      </a:lnTo>
                      <a:lnTo>
                        <a:pt x="0" y="100347"/>
                      </a:lnTo>
                      <a:lnTo>
                        <a:pt x="0" y="100466"/>
                      </a:lnTo>
                      <a:lnTo>
                        <a:pt x="45172" y="100466"/>
                      </a:lnTo>
                      <a:close/>
                    </a:path>
                  </a:pathLst>
                </a:custGeom>
                <a:solidFill>
                  <a:srgbClr val="737373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12" name="Freihandform: Form 311">
                  <a:extLst>
                    <a:ext uri="{FF2B5EF4-FFF2-40B4-BE49-F238E27FC236}">
                      <a16:creationId xmlns:a16="http://schemas.microsoft.com/office/drawing/2014/main" id="{B873354E-235F-4FDA-9B8E-817383369387}"/>
                    </a:ext>
                  </a:extLst>
                </p:cNvPr>
                <p:cNvSpPr/>
                <p:nvPr/>
              </p:nvSpPr>
              <p:spPr>
                <a:xfrm>
                  <a:off x="10121084" y="2975779"/>
                  <a:ext cx="11744" cy="24986"/>
                </a:xfrm>
                <a:custGeom>
                  <a:avLst/>
                  <a:gdLst>
                    <a:gd name="connsiteX0" fmla="*/ 7491 w 11744"/>
                    <a:gd name="connsiteY0" fmla="*/ 1353 h 24986"/>
                    <a:gd name="connsiteX1" fmla="*/ 4253 w 11744"/>
                    <a:gd name="connsiteY1" fmla="*/ 1353 h 24986"/>
                    <a:gd name="connsiteX2" fmla="*/ 0 w 11744"/>
                    <a:gd name="connsiteY2" fmla="*/ 24986 h 24986"/>
                    <a:gd name="connsiteX3" fmla="*/ 11745 w 11744"/>
                    <a:gd name="connsiteY3" fmla="*/ 24986 h 24986"/>
                    <a:gd name="connsiteX4" fmla="*/ 7491 w 11744"/>
                    <a:gd name="connsiteY4" fmla="*/ 1353 h 24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44" h="24986">
                      <a:moveTo>
                        <a:pt x="7491" y="1353"/>
                      </a:moveTo>
                      <a:cubicBezTo>
                        <a:pt x="7167" y="-451"/>
                        <a:pt x="4578" y="-451"/>
                        <a:pt x="4253" y="1353"/>
                      </a:cubicBezTo>
                      <a:lnTo>
                        <a:pt x="0" y="24986"/>
                      </a:lnTo>
                      <a:lnTo>
                        <a:pt x="11745" y="24986"/>
                      </a:lnTo>
                      <a:lnTo>
                        <a:pt x="7491" y="1353"/>
                      </a:lnTo>
                      <a:close/>
                    </a:path>
                  </a:pathLst>
                </a:custGeom>
                <a:solidFill>
                  <a:srgbClr val="505050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313" name="Grafik 26" descr="Millimeterpapier, Malfarben, Bleistift und Lineal">
              <a:extLst>
                <a:ext uri="{FF2B5EF4-FFF2-40B4-BE49-F238E27FC236}">
                  <a16:creationId xmlns:a16="http://schemas.microsoft.com/office/drawing/2014/main" id="{3E76A697-9A48-4E5D-9367-875FF57162F0}"/>
                </a:ext>
              </a:extLst>
            </p:cNvPr>
            <p:cNvGrpSpPr/>
            <p:nvPr/>
          </p:nvGrpSpPr>
          <p:grpSpPr>
            <a:xfrm>
              <a:off x="9775869" y="2969951"/>
              <a:ext cx="258146" cy="868883"/>
              <a:chOff x="9775869" y="2969951"/>
              <a:chExt cx="258146" cy="868883"/>
            </a:xfrm>
          </p:grpSpPr>
          <p:sp>
            <p:nvSpPr>
              <p:cNvPr id="314" name="Freihandform: Form 313">
                <a:extLst>
                  <a:ext uri="{FF2B5EF4-FFF2-40B4-BE49-F238E27FC236}">
                    <a16:creationId xmlns:a16="http://schemas.microsoft.com/office/drawing/2014/main" id="{3D628B1B-2A30-42AF-82A2-E9AA249C96E4}"/>
                  </a:ext>
                </a:extLst>
              </p:cNvPr>
              <p:cNvSpPr/>
              <p:nvPr/>
            </p:nvSpPr>
            <p:spPr>
              <a:xfrm>
                <a:off x="9775869" y="2990924"/>
                <a:ext cx="238273" cy="847910"/>
              </a:xfrm>
              <a:custGeom>
                <a:avLst/>
                <a:gdLst>
                  <a:gd name="connsiteX0" fmla="*/ 237784 w 238273"/>
                  <a:gd name="connsiteY0" fmla="*/ 825980 h 847910"/>
                  <a:gd name="connsiteX1" fmla="*/ 113444 w 238273"/>
                  <a:gd name="connsiteY1" fmla="*/ 303449 h 847910"/>
                  <a:gd name="connsiteX2" fmla="*/ 113457 w 238273"/>
                  <a:gd name="connsiteY2" fmla="*/ 303447 h 847910"/>
                  <a:gd name="connsiteX3" fmla="*/ 113387 w 238273"/>
                  <a:gd name="connsiteY3" fmla="*/ 303205 h 847910"/>
                  <a:gd name="connsiteX4" fmla="*/ 113213 w 238273"/>
                  <a:gd name="connsiteY4" fmla="*/ 302468 h 847910"/>
                  <a:gd name="connsiteX5" fmla="*/ 113171 w 238273"/>
                  <a:gd name="connsiteY5" fmla="*/ 302478 h 847910"/>
                  <a:gd name="connsiteX6" fmla="*/ 60201 w 238273"/>
                  <a:gd name="connsiteY6" fmla="*/ 123158 h 847910"/>
                  <a:gd name="connsiteX7" fmla="*/ 46660 w 238273"/>
                  <a:gd name="connsiteY7" fmla="*/ 48924 h 847910"/>
                  <a:gd name="connsiteX8" fmla="*/ 34782 w 238273"/>
                  <a:gd name="connsiteY8" fmla="*/ 7171 h 847910"/>
                  <a:gd name="connsiteX9" fmla="*/ 35193 w 238273"/>
                  <a:gd name="connsiteY9" fmla="*/ 3481 h 847910"/>
                  <a:gd name="connsiteX10" fmla="*/ 30018 w 238273"/>
                  <a:gd name="connsiteY10" fmla="*/ 615 h 847910"/>
                  <a:gd name="connsiteX11" fmla="*/ 27470 w 238273"/>
                  <a:gd name="connsiteY11" fmla="*/ 128653 h 847910"/>
                  <a:gd name="connsiteX12" fmla="*/ 64585 w 238273"/>
                  <a:gd name="connsiteY12" fmla="*/ 314737 h 847910"/>
                  <a:gd name="connsiteX13" fmla="*/ 64546 w 238273"/>
                  <a:gd name="connsiteY13" fmla="*/ 314747 h 847910"/>
                  <a:gd name="connsiteX14" fmla="*/ 64738 w 238273"/>
                  <a:gd name="connsiteY14" fmla="*/ 315472 h 847910"/>
                  <a:gd name="connsiteX15" fmla="*/ 64792 w 238273"/>
                  <a:gd name="connsiteY15" fmla="*/ 315726 h 847910"/>
                  <a:gd name="connsiteX16" fmla="*/ 64805 w 238273"/>
                  <a:gd name="connsiteY16" fmla="*/ 315721 h 847910"/>
                  <a:gd name="connsiteX17" fmla="*/ 203274 w 238273"/>
                  <a:gd name="connsiteY17" fmla="*/ 834687 h 847910"/>
                  <a:gd name="connsiteX18" fmla="*/ 224829 w 238273"/>
                  <a:gd name="connsiteY18" fmla="*/ 847366 h 847910"/>
                  <a:gd name="connsiteX19" fmla="*/ 237784 w 238273"/>
                  <a:gd name="connsiteY19" fmla="*/ 825980 h 84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38273" h="847910">
                    <a:moveTo>
                      <a:pt x="237784" y="825980"/>
                    </a:moveTo>
                    <a:lnTo>
                      <a:pt x="113444" y="303449"/>
                    </a:lnTo>
                    <a:lnTo>
                      <a:pt x="113457" y="303447"/>
                    </a:lnTo>
                    <a:lnTo>
                      <a:pt x="113387" y="303205"/>
                    </a:lnTo>
                    <a:lnTo>
                      <a:pt x="113213" y="302468"/>
                    </a:lnTo>
                    <a:lnTo>
                      <a:pt x="113171" y="302478"/>
                    </a:lnTo>
                    <a:lnTo>
                      <a:pt x="60201" y="123158"/>
                    </a:lnTo>
                    <a:cubicBezTo>
                      <a:pt x="60201" y="123158"/>
                      <a:pt x="68057" y="66532"/>
                      <a:pt x="46660" y="48924"/>
                    </a:cubicBezTo>
                    <a:cubicBezTo>
                      <a:pt x="25266" y="31315"/>
                      <a:pt x="31612" y="12557"/>
                      <a:pt x="34782" y="7171"/>
                    </a:cubicBezTo>
                    <a:cubicBezTo>
                      <a:pt x="35372" y="6174"/>
                      <a:pt x="35530" y="4816"/>
                      <a:pt x="35193" y="3481"/>
                    </a:cubicBezTo>
                    <a:cubicBezTo>
                      <a:pt x="34455" y="555"/>
                      <a:pt x="31778" y="-917"/>
                      <a:pt x="30018" y="615"/>
                    </a:cubicBezTo>
                    <a:cubicBezTo>
                      <a:pt x="-2021" y="28547"/>
                      <a:pt x="-16232" y="122672"/>
                      <a:pt x="27470" y="128653"/>
                    </a:cubicBezTo>
                    <a:lnTo>
                      <a:pt x="64585" y="314737"/>
                    </a:lnTo>
                    <a:lnTo>
                      <a:pt x="64546" y="314747"/>
                    </a:lnTo>
                    <a:lnTo>
                      <a:pt x="64738" y="315472"/>
                    </a:lnTo>
                    <a:lnTo>
                      <a:pt x="64792" y="315726"/>
                    </a:lnTo>
                    <a:lnTo>
                      <a:pt x="64805" y="315721"/>
                    </a:lnTo>
                    <a:lnTo>
                      <a:pt x="203274" y="834687"/>
                    </a:lnTo>
                    <a:cubicBezTo>
                      <a:pt x="205780" y="844097"/>
                      <a:pt x="215385" y="849748"/>
                      <a:pt x="224829" y="847366"/>
                    </a:cubicBezTo>
                    <a:cubicBezTo>
                      <a:pt x="234271" y="844985"/>
                      <a:pt x="240043" y="835455"/>
                      <a:pt x="237784" y="825980"/>
                    </a:cubicBezTo>
                    <a:close/>
                  </a:path>
                </a:pathLst>
              </a:custGeom>
              <a:solidFill>
                <a:srgbClr val="D2D2D2"/>
              </a:solidFill>
              <a:ln w="25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315" name="Grafik 26" descr="Millimeterpapier, Malfarben, Bleistift und Lineal">
                <a:extLst>
                  <a:ext uri="{FF2B5EF4-FFF2-40B4-BE49-F238E27FC236}">
                    <a16:creationId xmlns:a16="http://schemas.microsoft.com/office/drawing/2014/main" id="{0FA1D992-FD03-4FA2-86C7-C587A5265C1B}"/>
                  </a:ext>
                </a:extLst>
              </p:cNvPr>
              <p:cNvGrpSpPr/>
              <p:nvPr/>
            </p:nvGrpSpPr>
            <p:grpSpPr>
              <a:xfrm>
                <a:off x="9784809" y="2969951"/>
                <a:ext cx="249206" cy="842129"/>
                <a:chOff x="9784809" y="2969951"/>
                <a:chExt cx="249206" cy="842129"/>
              </a:xfrm>
            </p:grpSpPr>
            <p:sp>
              <p:nvSpPr>
                <p:cNvPr id="316" name="Freihandform: Form 315">
                  <a:extLst>
                    <a:ext uri="{FF2B5EF4-FFF2-40B4-BE49-F238E27FC236}">
                      <a16:creationId xmlns:a16="http://schemas.microsoft.com/office/drawing/2014/main" id="{D6C34DD3-7D9A-45D4-9912-09D1AA3F2DEA}"/>
                    </a:ext>
                  </a:extLst>
                </p:cNvPr>
                <p:cNvSpPr/>
                <p:nvPr/>
              </p:nvSpPr>
              <p:spPr>
                <a:xfrm>
                  <a:off x="9853025" y="3265632"/>
                  <a:ext cx="180990" cy="546448"/>
                </a:xfrm>
                <a:custGeom>
                  <a:avLst/>
                  <a:gdLst>
                    <a:gd name="connsiteX0" fmla="*/ 48462 w 180990"/>
                    <a:gd name="connsiteY0" fmla="*/ 3569 h 546448"/>
                    <a:gd name="connsiteX1" fmla="*/ 180439 w 180990"/>
                    <a:gd name="connsiteY1" fmla="*/ 524261 h 546448"/>
                    <a:gd name="connsiteX2" fmla="*/ 167793 w 180990"/>
                    <a:gd name="connsiteY2" fmla="*/ 545837 h 546448"/>
                    <a:gd name="connsiteX3" fmla="*/ 146056 w 180990"/>
                    <a:gd name="connsiteY3" fmla="*/ 533475 h 546448"/>
                    <a:gd name="connsiteX4" fmla="*/ 0 w 180990"/>
                    <a:gd name="connsiteY4" fmla="*/ 16532 h 546448"/>
                    <a:gd name="connsiteX5" fmla="*/ 21534 w 180990"/>
                    <a:gd name="connsiteY5" fmla="*/ 1321 h 546448"/>
                    <a:gd name="connsiteX6" fmla="*/ 48462 w 180990"/>
                    <a:gd name="connsiteY6" fmla="*/ 3569 h 546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0990" h="546448">
                      <a:moveTo>
                        <a:pt x="48462" y="3569"/>
                      </a:moveTo>
                      <a:lnTo>
                        <a:pt x="180439" y="524261"/>
                      </a:lnTo>
                      <a:cubicBezTo>
                        <a:pt x="182836" y="533700"/>
                        <a:pt x="177201" y="543316"/>
                        <a:pt x="167793" y="545837"/>
                      </a:cubicBezTo>
                      <a:cubicBezTo>
                        <a:pt x="158386" y="548359"/>
                        <a:pt x="148700" y="542849"/>
                        <a:pt x="146056" y="533475"/>
                      </a:cubicBezTo>
                      <a:lnTo>
                        <a:pt x="0" y="16532"/>
                      </a:lnTo>
                      <a:cubicBezTo>
                        <a:pt x="0" y="16532"/>
                        <a:pt x="5760" y="5280"/>
                        <a:pt x="21534" y="1321"/>
                      </a:cubicBezTo>
                      <a:cubicBezTo>
                        <a:pt x="37307" y="-2640"/>
                        <a:pt x="48462" y="3569"/>
                        <a:pt x="48462" y="356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17" name="Freihandform: Form 316">
                  <a:extLst>
                    <a:ext uri="{FF2B5EF4-FFF2-40B4-BE49-F238E27FC236}">
                      <a16:creationId xmlns:a16="http://schemas.microsoft.com/office/drawing/2014/main" id="{CE63C7F3-840E-4160-8601-708E412AEF3A}"/>
                    </a:ext>
                  </a:extLst>
                </p:cNvPr>
                <p:cNvSpPr/>
                <p:nvPr/>
              </p:nvSpPr>
              <p:spPr>
                <a:xfrm>
                  <a:off x="9811501" y="3087686"/>
                  <a:ext cx="90009" cy="194537"/>
                </a:xfrm>
                <a:custGeom>
                  <a:avLst/>
                  <a:gdLst>
                    <a:gd name="connsiteX0" fmla="*/ 90009 w 90009"/>
                    <a:gd name="connsiteY0" fmla="*/ 181548 h 194537"/>
                    <a:gd name="connsiteX1" fmla="*/ 41526 w 90009"/>
                    <a:gd name="connsiteY1" fmla="*/ 194537 h 194537"/>
                    <a:gd name="connsiteX2" fmla="*/ 0 w 90009"/>
                    <a:gd name="connsiteY2" fmla="*/ 10348 h 194537"/>
                    <a:gd name="connsiteX3" fmla="*/ 15861 w 90009"/>
                    <a:gd name="connsiteY3" fmla="*/ 1522 h 194537"/>
                    <a:gd name="connsiteX4" fmla="*/ 33658 w 90009"/>
                    <a:gd name="connsiteY4" fmla="*/ 564 h 194537"/>
                    <a:gd name="connsiteX5" fmla="*/ 90009 w 90009"/>
                    <a:gd name="connsiteY5" fmla="*/ 181548 h 194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009" h="194537">
                      <a:moveTo>
                        <a:pt x="90009" y="181548"/>
                      </a:moveTo>
                      <a:lnTo>
                        <a:pt x="41526" y="194537"/>
                      </a:lnTo>
                      <a:lnTo>
                        <a:pt x="0" y="10348"/>
                      </a:lnTo>
                      <a:cubicBezTo>
                        <a:pt x="0" y="10348"/>
                        <a:pt x="6255" y="4249"/>
                        <a:pt x="15861" y="1522"/>
                      </a:cubicBezTo>
                      <a:cubicBezTo>
                        <a:pt x="25468" y="-1204"/>
                        <a:pt x="33658" y="564"/>
                        <a:pt x="33658" y="564"/>
                      </a:cubicBezTo>
                      <a:lnTo>
                        <a:pt x="90009" y="181548"/>
                      </a:lnTo>
                      <a:close/>
                    </a:path>
                  </a:pathLst>
                </a:custGeom>
                <a:solidFill>
                  <a:srgbClr val="737373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18" name="Freihandform: Form 317">
                  <a:extLst>
                    <a:ext uri="{FF2B5EF4-FFF2-40B4-BE49-F238E27FC236}">
                      <a16:creationId xmlns:a16="http://schemas.microsoft.com/office/drawing/2014/main" id="{922ED1A4-8BD0-4250-99FB-CF5FE4563C7F}"/>
                    </a:ext>
                  </a:extLst>
                </p:cNvPr>
                <p:cNvSpPr/>
                <p:nvPr/>
              </p:nvSpPr>
              <p:spPr>
                <a:xfrm>
                  <a:off x="9784809" y="2969951"/>
                  <a:ext cx="69688" cy="128945"/>
                </a:xfrm>
                <a:custGeom>
                  <a:avLst/>
                  <a:gdLst>
                    <a:gd name="connsiteX0" fmla="*/ 46191 w 69688"/>
                    <a:gd name="connsiteY0" fmla="*/ 48700 h 128945"/>
                    <a:gd name="connsiteX1" fmla="*/ 33703 w 69688"/>
                    <a:gd name="connsiteY1" fmla="*/ 7124 h 128945"/>
                    <a:gd name="connsiteX2" fmla="*/ 34059 w 69688"/>
                    <a:gd name="connsiteY2" fmla="*/ 3429 h 128945"/>
                    <a:gd name="connsiteX3" fmla="*/ 28842 w 69688"/>
                    <a:gd name="connsiteY3" fmla="*/ 640 h 128945"/>
                    <a:gd name="connsiteX4" fmla="*/ 43843 w 69688"/>
                    <a:gd name="connsiteY4" fmla="*/ 127276 h 128945"/>
                    <a:gd name="connsiteX5" fmla="*/ 46191 w 69688"/>
                    <a:gd name="connsiteY5" fmla="*/ 48700 h 1289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9688" h="128945">
                      <a:moveTo>
                        <a:pt x="46191" y="48700"/>
                      </a:moveTo>
                      <a:cubicBezTo>
                        <a:pt x="24539" y="31406"/>
                        <a:pt x="30610" y="12557"/>
                        <a:pt x="33703" y="7124"/>
                      </a:cubicBezTo>
                      <a:cubicBezTo>
                        <a:pt x="34274" y="6119"/>
                        <a:pt x="34415" y="4756"/>
                        <a:pt x="34059" y="3429"/>
                      </a:cubicBezTo>
                      <a:cubicBezTo>
                        <a:pt x="33277" y="510"/>
                        <a:pt x="30579" y="-920"/>
                        <a:pt x="28842" y="640"/>
                      </a:cubicBezTo>
                      <a:cubicBezTo>
                        <a:pt x="-6099" y="32016"/>
                        <a:pt x="-18106" y="143874"/>
                        <a:pt x="43843" y="127276"/>
                      </a:cubicBezTo>
                      <a:cubicBezTo>
                        <a:pt x="86941" y="115726"/>
                        <a:pt x="67839" y="65991"/>
                        <a:pt x="46191" y="4870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319" name="Grafik 26" descr="Millimeterpapier, Malfarben, Bleistift und Lineal">
              <a:extLst>
                <a:ext uri="{FF2B5EF4-FFF2-40B4-BE49-F238E27FC236}">
                  <a16:creationId xmlns:a16="http://schemas.microsoft.com/office/drawing/2014/main" id="{44645179-FD3A-4790-89AD-F5535C82ED8E}"/>
                </a:ext>
              </a:extLst>
            </p:cNvPr>
            <p:cNvGrpSpPr/>
            <p:nvPr/>
          </p:nvGrpSpPr>
          <p:grpSpPr>
            <a:xfrm>
              <a:off x="9904715" y="2933700"/>
              <a:ext cx="135770" cy="209137"/>
              <a:chOff x="9904715" y="2933700"/>
              <a:chExt cx="135770" cy="209137"/>
            </a:xfrm>
            <a:solidFill>
              <a:schemeClr val="accent4"/>
            </a:solidFill>
          </p:grpSpPr>
          <p:sp>
            <p:nvSpPr>
              <p:cNvPr id="320" name="Freihandform: Form 319">
                <a:extLst>
                  <a:ext uri="{FF2B5EF4-FFF2-40B4-BE49-F238E27FC236}">
                    <a16:creationId xmlns:a16="http://schemas.microsoft.com/office/drawing/2014/main" id="{AFBDC39F-C519-4B26-9B03-FC8B47C6C5C7}"/>
                  </a:ext>
                </a:extLst>
              </p:cNvPr>
              <p:cNvSpPr/>
              <p:nvPr/>
            </p:nvSpPr>
            <p:spPr>
              <a:xfrm>
                <a:off x="9977217" y="3061972"/>
                <a:ext cx="63267" cy="80866"/>
              </a:xfrm>
              <a:custGeom>
                <a:avLst/>
                <a:gdLst>
                  <a:gd name="connsiteX0" fmla="*/ 58558 w 63267"/>
                  <a:gd name="connsiteY0" fmla="*/ 41828 h 80866"/>
                  <a:gd name="connsiteX1" fmla="*/ 52980 w 63267"/>
                  <a:gd name="connsiteY1" fmla="*/ 80866 h 80866"/>
                  <a:gd name="connsiteX2" fmla="*/ 0 w 63267"/>
                  <a:gd name="connsiteY2" fmla="*/ 61347 h 80866"/>
                  <a:gd name="connsiteX3" fmla="*/ 22308 w 63267"/>
                  <a:gd name="connsiteY3" fmla="*/ 22308 h 80866"/>
                  <a:gd name="connsiteX4" fmla="*/ 32069 w 63267"/>
                  <a:gd name="connsiteY4" fmla="*/ 0 h 80866"/>
                  <a:gd name="connsiteX5" fmla="*/ 58558 w 63267"/>
                  <a:gd name="connsiteY5" fmla="*/ 41828 h 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267" h="80866">
                    <a:moveTo>
                      <a:pt x="58558" y="41828"/>
                    </a:moveTo>
                    <a:cubicBezTo>
                      <a:pt x="58558" y="61080"/>
                      <a:pt x="72232" y="80866"/>
                      <a:pt x="52980" y="80866"/>
                    </a:cubicBezTo>
                    <a:cubicBezTo>
                      <a:pt x="33731" y="80866"/>
                      <a:pt x="0" y="80596"/>
                      <a:pt x="0" y="61347"/>
                    </a:cubicBezTo>
                    <a:cubicBezTo>
                      <a:pt x="0" y="50724"/>
                      <a:pt x="15575" y="35933"/>
                      <a:pt x="22308" y="22308"/>
                    </a:cubicBezTo>
                    <a:cubicBezTo>
                      <a:pt x="27777" y="11244"/>
                      <a:pt x="23443" y="0"/>
                      <a:pt x="32069" y="0"/>
                    </a:cubicBezTo>
                    <a:cubicBezTo>
                      <a:pt x="51316" y="0"/>
                      <a:pt x="58558" y="22576"/>
                      <a:pt x="58558" y="4182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5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21" name="Freihandform: Form 320">
                <a:extLst>
                  <a:ext uri="{FF2B5EF4-FFF2-40B4-BE49-F238E27FC236}">
                    <a16:creationId xmlns:a16="http://schemas.microsoft.com/office/drawing/2014/main" id="{E07A644E-4C0C-4383-86A0-56C330E9339B}"/>
                  </a:ext>
                </a:extLst>
              </p:cNvPr>
              <p:cNvSpPr/>
              <p:nvPr/>
            </p:nvSpPr>
            <p:spPr>
              <a:xfrm>
                <a:off x="9957698" y="3000625"/>
                <a:ext cx="33458" cy="33461"/>
              </a:xfrm>
              <a:custGeom>
                <a:avLst/>
                <a:gdLst>
                  <a:gd name="connsiteX0" fmla="*/ 33458 w 33458"/>
                  <a:gd name="connsiteY0" fmla="*/ 16731 h 33461"/>
                  <a:gd name="connsiteX1" fmla="*/ 16731 w 33458"/>
                  <a:gd name="connsiteY1" fmla="*/ 33461 h 33461"/>
                  <a:gd name="connsiteX2" fmla="*/ 0 w 33458"/>
                  <a:gd name="connsiteY2" fmla="*/ 16731 h 33461"/>
                  <a:gd name="connsiteX3" fmla="*/ 16731 w 33458"/>
                  <a:gd name="connsiteY3" fmla="*/ 0 h 33461"/>
                  <a:gd name="connsiteX4" fmla="*/ 33458 w 33458"/>
                  <a:gd name="connsiteY4" fmla="*/ 16731 h 33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58" h="33461">
                    <a:moveTo>
                      <a:pt x="33458" y="16731"/>
                    </a:moveTo>
                    <a:cubicBezTo>
                      <a:pt x="33458" y="25970"/>
                      <a:pt x="25967" y="33461"/>
                      <a:pt x="16731" y="33461"/>
                    </a:cubicBezTo>
                    <a:cubicBezTo>
                      <a:pt x="7489" y="33461"/>
                      <a:pt x="0" y="25970"/>
                      <a:pt x="0" y="16731"/>
                    </a:cubicBezTo>
                    <a:cubicBezTo>
                      <a:pt x="0" y="7489"/>
                      <a:pt x="7491" y="0"/>
                      <a:pt x="16731" y="0"/>
                    </a:cubicBezTo>
                    <a:cubicBezTo>
                      <a:pt x="25967" y="0"/>
                      <a:pt x="33458" y="7489"/>
                      <a:pt x="33458" y="1673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5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22" name="Freihandform: Form 321">
                <a:extLst>
                  <a:ext uri="{FF2B5EF4-FFF2-40B4-BE49-F238E27FC236}">
                    <a16:creationId xmlns:a16="http://schemas.microsoft.com/office/drawing/2014/main" id="{D71BBE71-F02E-40CE-B817-CD1B6F573539}"/>
                  </a:ext>
                </a:extLst>
              </p:cNvPr>
              <p:cNvSpPr/>
              <p:nvPr/>
            </p:nvSpPr>
            <p:spPr>
              <a:xfrm>
                <a:off x="9904715" y="2933700"/>
                <a:ext cx="25094" cy="25094"/>
              </a:xfrm>
              <a:custGeom>
                <a:avLst/>
                <a:gdLst>
                  <a:gd name="connsiteX0" fmla="*/ 25094 w 25094"/>
                  <a:gd name="connsiteY0" fmla="*/ 12547 h 25094"/>
                  <a:gd name="connsiteX1" fmla="*/ 12547 w 25094"/>
                  <a:gd name="connsiteY1" fmla="*/ 25095 h 25094"/>
                  <a:gd name="connsiteX2" fmla="*/ 0 w 25094"/>
                  <a:gd name="connsiteY2" fmla="*/ 12547 h 25094"/>
                  <a:gd name="connsiteX3" fmla="*/ 12547 w 25094"/>
                  <a:gd name="connsiteY3" fmla="*/ 0 h 25094"/>
                  <a:gd name="connsiteX4" fmla="*/ 25094 w 25094"/>
                  <a:gd name="connsiteY4" fmla="*/ 12547 h 25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094" h="25094">
                    <a:moveTo>
                      <a:pt x="25094" y="12547"/>
                    </a:moveTo>
                    <a:cubicBezTo>
                      <a:pt x="25094" y="19477"/>
                      <a:pt x="19477" y="25095"/>
                      <a:pt x="12547" y="25095"/>
                    </a:cubicBezTo>
                    <a:cubicBezTo>
                      <a:pt x="5618" y="25095"/>
                      <a:pt x="0" y="19477"/>
                      <a:pt x="0" y="12547"/>
                    </a:cubicBezTo>
                    <a:cubicBezTo>
                      <a:pt x="0" y="5618"/>
                      <a:pt x="5618" y="0"/>
                      <a:pt x="12547" y="0"/>
                    </a:cubicBezTo>
                    <a:cubicBezTo>
                      <a:pt x="19477" y="0"/>
                      <a:pt x="25094" y="5618"/>
                      <a:pt x="25094" y="1254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5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323" name="Grafik 26" descr="Millimeterpapier, Malfarben, Bleistift und Lineal">
              <a:extLst>
                <a:ext uri="{FF2B5EF4-FFF2-40B4-BE49-F238E27FC236}">
                  <a16:creationId xmlns:a16="http://schemas.microsoft.com/office/drawing/2014/main" id="{EE3962AD-0672-405C-A5BE-926731D3FA7B}"/>
                </a:ext>
              </a:extLst>
            </p:cNvPr>
            <p:cNvGrpSpPr/>
            <p:nvPr/>
          </p:nvGrpSpPr>
          <p:grpSpPr>
            <a:xfrm>
              <a:off x="9848247" y="2598337"/>
              <a:ext cx="353836" cy="187016"/>
              <a:chOff x="9848247" y="2598337"/>
              <a:chExt cx="353836" cy="187016"/>
            </a:xfrm>
          </p:grpSpPr>
          <p:sp>
            <p:nvSpPr>
              <p:cNvPr id="324" name="Freihandform: Form 323">
                <a:extLst>
                  <a:ext uri="{FF2B5EF4-FFF2-40B4-BE49-F238E27FC236}">
                    <a16:creationId xmlns:a16="http://schemas.microsoft.com/office/drawing/2014/main" id="{115DEC20-6021-4A78-B64E-DBA0695ECEFA}"/>
                  </a:ext>
                </a:extLst>
              </p:cNvPr>
              <p:cNvSpPr/>
              <p:nvPr/>
            </p:nvSpPr>
            <p:spPr>
              <a:xfrm>
                <a:off x="9848247" y="2611349"/>
                <a:ext cx="343449" cy="174004"/>
              </a:xfrm>
              <a:custGeom>
                <a:avLst/>
                <a:gdLst>
                  <a:gd name="connsiteX0" fmla="*/ 316675 w 343449"/>
                  <a:gd name="connsiteY0" fmla="*/ 0 h 174004"/>
                  <a:gd name="connsiteX1" fmla="*/ 316675 w 343449"/>
                  <a:gd name="connsiteY1" fmla="*/ 4144 h 174004"/>
                  <a:gd name="connsiteX2" fmla="*/ 220823 w 343449"/>
                  <a:gd name="connsiteY2" fmla="*/ 11955 h 174004"/>
                  <a:gd name="connsiteX3" fmla="*/ 97013 w 343449"/>
                  <a:gd name="connsiteY3" fmla="*/ 16736 h 174004"/>
                  <a:gd name="connsiteX4" fmla="*/ 53518 w 343449"/>
                  <a:gd name="connsiteY4" fmla="*/ 59127 h 174004"/>
                  <a:gd name="connsiteX5" fmla="*/ 26541 w 343449"/>
                  <a:gd name="connsiteY5" fmla="*/ 59114 h 174004"/>
                  <a:gd name="connsiteX6" fmla="*/ 26541 w 343449"/>
                  <a:gd name="connsiteY6" fmla="*/ 43508 h 174004"/>
                  <a:gd name="connsiteX7" fmla="*/ 0 w 343449"/>
                  <a:gd name="connsiteY7" fmla="*/ 43508 h 174004"/>
                  <a:gd name="connsiteX8" fmla="*/ 0 w 343449"/>
                  <a:gd name="connsiteY8" fmla="*/ 130497 h 174004"/>
                  <a:gd name="connsiteX9" fmla="*/ 26541 w 343449"/>
                  <a:gd name="connsiteY9" fmla="*/ 130497 h 174004"/>
                  <a:gd name="connsiteX10" fmla="*/ 26541 w 343449"/>
                  <a:gd name="connsiteY10" fmla="*/ 114891 h 174004"/>
                  <a:gd name="connsiteX11" fmla="*/ 53513 w 343449"/>
                  <a:gd name="connsiteY11" fmla="*/ 114891 h 174004"/>
                  <a:gd name="connsiteX12" fmla="*/ 97013 w 343449"/>
                  <a:gd name="connsiteY12" fmla="*/ 157266 h 174004"/>
                  <a:gd name="connsiteX13" fmla="*/ 220436 w 343449"/>
                  <a:gd name="connsiteY13" fmla="*/ 161995 h 174004"/>
                  <a:gd name="connsiteX14" fmla="*/ 316675 w 343449"/>
                  <a:gd name="connsiteY14" fmla="*/ 169889 h 174004"/>
                  <a:gd name="connsiteX15" fmla="*/ 316675 w 343449"/>
                  <a:gd name="connsiteY15" fmla="*/ 174005 h 174004"/>
                  <a:gd name="connsiteX16" fmla="*/ 343449 w 343449"/>
                  <a:gd name="connsiteY16" fmla="*/ 174005 h 174004"/>
                  <a:gd name="connsiteX17" fmla="*/ 343449 w 343449"/>
                  <a:gd name="connsiteY17" fmla="*/ 0 h 174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3449" h="174004">
                    <a:moveTo>
                      <a:pt x="316675" y="0"/>
                    </a:moveTo>
                    <a:lnTo>
                      <a:pt x="316675" y="4144"/>
                    </a:lnTo>
                    <a:lnTo>
                      <a:pt x="220823" y="11955"/>
                    </a:lnTo>
                    <a:lnTo>
                      <a:pt x="97013" y="16736"/>
                    </a:lnTo>
                    <a:lnTo>
                      <a:pt x="53518" y="59127"/>
                    </a:lnTo>
                    <a:lnTo>
                      <a:pt x="26541" y="59114"/>
                    </a:lnTo>
                    <a:lnTo>
                      <a:pt x="26541" y="43508"/>
                    </a:lnTo>
                    <a:lnTo>
                      <a:pt x="0" y="43508"/>
                    </a:lnTo>
                    <a:lnTo>
                      <a:pt x="0" y="130497"/>
                    </a:lnTo>
                    <a:lnTo>
                      <a:pt x="26541" y="130497"/>
                    </a:lnTo>
                    <a:lnTo>
                      <a:pt x="26541" y="114891"/>
                    </a:lnTo>
                    <a:lnTo>
                      <a:pt x="53513" y="114891"/>
                    </a:lnTo>
                    <a:lnTo>
                      <a:pt x="97013" y="157266"/>
                    </a:lnTo>
                    <a:lnTo>
                      <a:pt x="220436" y="161995"/>
                    </a:lnTo>
                    <a:lnTo>
                      <a:pt x="316675" y="169889"/>
                    </a:lnTo>
                    <a:lnTo>
                      <a:pt x="316675" y="174005"/>
                    </a:lnTo>
                    <a:lnTo>
                      <a:pt x="343449" y="174005"/>
                    </a:lnTo>
                    <a:lnTo>
                      <a:pt x="343449" y="0"/>
                    </a:lnTo>
                    <a:close/>
                  </a:path>
                </a:pathLst>
              </a:custGeom>
              <a:solidFill>
                <a:srgbClr val="F2F2F2"/>
              </a:solidFill>
              <a:ln w="25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325" name="Grafik 26" descr="Millimeterpapier, Malfarben, Bleistift und Lineal">
                <a:extLst>
                  <a:ext uri="{FF2B5EF4-FFF2-40B4-BE49-F238E27FC236}">
                    <a16:creationId xmlns:a16="http://schemas.microsoft.com/office/drawing/2014/main" id="{B65B54C5-4ABA-4F1C-A5A4-8C5FAB38433C}"/>
                  </a:ext>
                </a:extLst>
              </p:cNvPr>
              <p:cNvGrpSpPr/>
              <p:nvPr/>
            </p:nvGrpSpPr>
            <p:grpSpPr>
              <a:xfrm>
                <a:off x="9858634" y="2598337"/>
                <a:ext cx="343449" cy="174004"/>
                <a:chOff x="9858634" y="2598337"/>
                <a:chExt cx="343449" cy="174004"/>
              </a:xfrm>
            </p:grpSpPr>
            <p:sp>
              <p:nvSpPr>
                <p:cNvPr id="326" name="Freihandform: Form 325">
                  <a:extLst>
                    <a:ext uri="{FF2B5EF4-FFF2-40B4-BE49-F238E27FC236}">
                      <a16:creationId xmlns:a16="http://schemas.microsoft.com/office/drawing/2014/main" id="{12B9AB06-527F-46D9-9D3E-AC14EDFC8EBE}"/>
                    </a:ext>
                  </a:extLst>
                </p:cNvPr>
                <p:cNvSpPr/>
                <p:nvPr/>
              </p:nvSpPr>
              <p:spPr>
                <a:xfrm>
                  <a:off x="10047865" y="2603626"/>
                  <a:ext cx="141348" cy="164111"/>
                </a:xfrm>
                <a:custGeom>
                  <a:avLst/>
                  <a:gdLst>
                    <a:gd name="connsiteX0" fmla="*/ 141349 w 141348"/>
                    <a:gd name="connsiteY0" fmla="*/ 0 h 164111"/>
                    <a:gd name="connsiteX1" fmla="*/ 141086 w 141348"/>
                    <a:gd name="connsiteY1" fmla="*/ 164111 h 164111"/>
                    <a:gd name="connsiteX2" fmla="*/ 29083 w 141348"/>
                    <a:gd name="connsiteY2" fmla="*/ 146194 h 164111"/>
                    <a:gd name="connsiteX3" fmla="*/ 0 w 141348"/>
                    <a:gd name="connsiteY3" fmla="*/ 81796 h 164111"/>
                    <a:gd name="connsiteX4" fmla="*/ 30124 w 141348"/>
                    <a:gd name="connsiteY4" fmla="*/ 15320 h 164111"/>
                    <a:gd name="connsiteX5" fmla="*/ 141349 w 141348"/>
                    <a:gd name="connsiteY5" fmla="*/ 0 h 16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1348" h="164111">
                      <a:moveTo>
                        <a:pt x="141349" y="0"/>
                      </a:moveTo>
                      <a:lnTo>
                        <a:pt x="141086" y="164111"/>
                      </a:lnTo>
                      <a:lnTo>
                        <a:pt x="29083" y="146194"/>
                      </a:lnTo>
                      <a:cubicBezTo>
                        <a:pt x="29083" y="146194"/>
                        <a:pt x="0" y="130268"/>
                        <a:pt x="0" y="81796"/>
                      </a:cubicBezTo>
                      <a:cubicBezTo>
                        <a:pt x="0" y="33323"/>
                        <a:pt x="30124" y="15320"/>
                        <a:pt x="30124" y="15320"/>
                      </a:cubicBezTo>
                      <a:lnTo>
                        <a:pt x="141349" y="0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27" name="Freihandform: Form 326">
                  <a:extLst>
                    <a:ext uri="{FF2B5EF4-FFF2-40B4-BE49-F238E27FC236}">
                      <a16:creationId xmlns:a16="http://schemas.microsoft.com/office/drawing/2014/main" id="{B32D3E50-B5CE-419B-BA7D-E48E38527FFC}"/>
                    </a:ext>
                  </a:extLst>
                </p:cNvPr>
                <p:cNvSpPr/>
                <p:nvPr/>
              </p:nvSpPr>
              <p:spPr>
                <a:xfrm>
                  <a:off x="9873227" y="2657450"/>
                  <a:ext cx="51907" cy="55777"/>
                </a:xfrm>
                <a:custGeom>
                  <a:avLst/>
                  <a:gdLst>
                    <a:gd name="connsiteX0" fmla="*/ 0 w 51907"/>
                    <a:gd name="connsiteY0" fmla="*/ 0 h 55777"/>
                    <a:gd name="connsiteX1" fmla="*/ 51908 w 51907"/>
                    <a:gd name="connsiteY1" fmla="*/ 0 h 55777"/>
                    <a:gd name="connsiteX2" fmla="*/ 51908 w 51907"/>
                    <a:gd name="connsiteY2" fmla="*/ 55777 h 55777"/>
                    <a:gd name="connsiteX3" fmla="*/ 0 w 51907"/>
                    <a:gd name="connsiteY3" fmla="*/ 55777 h 5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907" h="55777">
                      <a:moveTo>
                        <a:pt x="0" y="0"/>
                      </a:moveTo>
                      <a:lnTo>
                        <a:pt x="51908" y="0"/>
                      </a:lnTo>
                      <a:lnTo>
                        <a:pt x="51908" y="55777"/>
                      </a:lnTo>
                      <a:lnTo>
                        <a:pt x="0" y="55777"/>
                      </a:lnTo>
                      <a:close/>
                    </a:path>
                  </a:pathLst>
                </a:custGeom>
                <a:solidFill>
                  <a:srgbClr val="737373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28" name="Freihandform: Form 327">
                  <a:extLst>
                    <a:ext uri="{FF2B5EF4-FFF2-40B4-BE49-F238E27FC236}">
                      <a16:creationId xmlns:a16="http://schemas.microsoft.com/office/drawing/2014/main" id="{43EA9F77-7B8B-4CB5-9F00-478C1BE47C52}"/>
                    </a:ext>
                  </a:extLst>
                </p:cNvPr>
                <p:cNvSpPr/>
                <p:nvPr/>
              </p:nvSpPr>
              <p:spPr>
                <a:xfrm>
                  <a:off x="9911580" y="2615075"/>
                  <a:ext cx="73618" cy="140525"/>
                </a:xfrm>
                <a:custGeom>
                  <a:avLst/>
                  <a:gdLst>
                    <a:gd name="connsiteX0" fmla="*/ 571 w 73618"/>
                    <a:gd name="connsiteY0" fmla="*/ 98145 h 140525"/>
                    <a:gd name="connsiteX1" fmla="*/ 0 w 73618"/>
                    <a:gd name="connsiteY1" fmla="*/ 42373 h 140525"/>
                    <a:gd name="connsiteX2" fmla="*/ 44050 w 73618"/>
                    <a:gd name="connsiteY2" fmla="*/ 13 h 140525"/>
                    <a:gd name="connsiteX3" fmla="*/ 44071 w 73618"/>
                    <a:gd name="connsiteY3" fmla="*/ 0 h 140525"/>
                    <a:gd name="connsiteX4" fmla="*/ 73619 w 73618"/>
                    <a:gd name="connsiteY4" fmla="*/ 68615 h 140525"/>
                    <a:gd name="connsiteX5" fmla="*/ 44071 w 73618"/>
                    <a:gd name="connsiteY5" fmla="*/ 140525 h 140525"/>
                    <a:gd name="connsiteX6" fmla="*/ 44048 w 73618"/>
                    <a:gd name="connsiteY6" fmla="*/ 140515 h 140525"/>
                    <a:gd name="connsiteX7" fmla="*/ 571 w 73618"/>
                    <a:gd name="connsiteY7" fmla="*/ 98145 h 140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3618" h="140525">
                      <a:moveTo>
                        <a:pt x="571" y="98145"/>
                      </a:moveTo>
                      <a:lnTo>
                        <a:pt x="0" y="42373"/>
                      </a:lnTo>
                      <a:lnTo>
                        <a:pt x="44050" y="13"/>
                      </a:lnTo>
                      <a:lnTo>
                        <a:pt x="44071" y="0"/>
                      </a:lnTo>
                      <a:cubicBezTo>
                        <a:pt x="44494" y="301"/>
                        <a:pt x="73619" y="21184"/>
                        <a:pt x="73619" y="68615"/>
                      </a:cubicBezTo>
                      <a:cubicBezTo>
                        <a:pt x="73619" y="116039"/>
                        <a:pt x="44505" y="140170"/>
                        <a:pt x="44071" y="140525"/>
                      </a:cubicBezTo>
                      <a:lnTo>
                        <a:pt x="44048" y="140515"/>
                      </a:lnTo>
                      <a:lnTo>
                        <a:pt x="571" y="98145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29" name="Freihandform: Form 328">
                  <a:extLst>
                    <a:ext uri="{FF2B5EF4-FFF2-40B4-BE49-F238E27FC236}">
                      <a16:creationId xmlns:a16="http://schemas.microsoft.com/office/drawing/2014/main" id="{DF53CF59-669D-46DD-8E48-6B5FF7875D01}"/>
                    </a:ext>
                  </a:extLst>
                </p:cNvPr>
                <p:cNvSpPr/>
                <p:nvPr/>
              </p:nvSpPr>
              <p:spPr>
                <a:xfrm>
                  <a:off x="10062380" y="2602380"/>
                  <a:ext cx="114476" cy="48893"/>
                </a:xfrm>
                <a:custGeom>
                  <a:avLst/>
                  <a:gdLst>
                    <a:gd name="connsiteX0" fmla="*/ 17084 w 114476"/>
                    <a:gd name="connsiteY0" fmla="*/ 7915 h 48893"/>
                    <a:gd name="connsiteX1" fmla="*/ 114201 w 114476"/>
                    <a:gd name="connsiteY1" fmla="*/ 0 h 48893"/>
                    <a:gd name="connsiteX2" fmla="*/ 114476 w 114476"/>
                    <a:gd name="connsiteY2" fmla="*/ 325 h 48893"/>
                    <a:gd name="connsiteX3" fmla="*/ 6583 w 114476"/>
                    <a:gd name="connsiteY3" fmla="*/ 48893 h 48893"/>
                    <a:gd name="connsiteX4" fmla="*/ 369 w 114476"/>
                    <a:gd name="connsiteY4" fmla="*/ 29553 h 48893"/>
                    <a:gd name="connsiteX5" fmla="*/ 17074 w 114476"/>
                    <a:gd name="connsiteY5" fmla="*/ 7917 h 48893"/>
                    <a:gd name="connsiteX6" fmla="*/ 17084 w 114476"/>
                    <a:gd name="connsiteY6" fmla="*/ 7915 h 488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476" h="48893">
                      <a:moveTo>
                        <a:pt x="17084" y="7915"/>
                      </a:moveTo>
                      <a:lnTo>
                        <a:pt x="114201" y="0"/>
                      </a:lnTo>
                      <a:lnTo>
                        <a:pt x="114476" y="325"/>
                      </a:lnTo>
                      <a:cubicBezTo>
                        <a:pt x="106746" y="34692"/>
                        <a:pt x="88535" y="48893"/>
                        <a:pt x="6583" y="48893"/>
                      </a:cubicBezTo>
                      <a:cubicBezTo>
                        <a:pt x="6583" y="48893"/>
                        <a:pt x="-1840" y="44713"/>
                        <a:pt x="369" y="29553"/>
                      </a:cubicBezTo>
                      <a:cubicBezTo>
                        <a:pt x="2182" y="17125"/>
                        <a:pt x="16986" y="7972"/>
                        <a:pt x="17074" y="7917"/>
                      </a:cubicBezTo>
                      <a:lnTo>
                        <a:pt x="17084" y="7915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30" name="Freihandform: Form 329">
                  <a:extLst>
                    <a:ext uri="{FF2B5EF4-FFF2-40B4-BE49-F238E27FC236}">
                      <a16:creationId xmlns:a16="http://schemas.microsoft.com/office/drawing/2014/main" id="{AAF16728-9DF8-45B4-BEAA-400C86FE8065}"/>
                    </a:ext>
                  </a:extLst>
                </p:cNvPr>
                <p:cNvSpPr/>
                <p:nvPr/>
              </p:nvSpPr>
              <p:spPr>
                <a:xfrm>
                  <a:off x="10062400" y="2719410"/>
                  <a:ext cx="114079" cy="48893"/>
                </a:xfrm>
                <a:custGeom>
                  <a:avLst/>
                  <a:gdLst>
                    <a:gd name="connsiteX0" fmla="*/ 16675 w 114079"/>
                    <a:gd name="connsiteY0" fmla="*/ 40924 h 48893"/>
                    <a:gd name="connsiteX1" fmla="*/ 113802 w 114079"/>
                    <a:gd name="connsiteY1" fmla="*/ 48893 h 48893"/>
                    <a:gd name="connsiteX2" fmla="*/ 114080 w 114079"/>
                    <a:gd name="connsiteY2" fmla="*/ 48576 h 48893"/>
                    <a:gd name="connsiteX3" fmla="*/ 6177 w 114079"/>
                    <a:gd name="connsiteY3" fmla="*/ 0 h 48893"/>
                    <a:gd name="connsiteX4" fmla="*/ 352 w 114079"/>
                    <a:gd name="connsiteY4" fmla="*/ 18987 h 48893"/>
                    <a:gd name="connsiteX5" fmla="*/ 16667 w 114079"/>
                    <a:gd name="connsiteY5" fmla="*/ 40924 h 48893"/>
                    <a:gd name="connsiteX6" fmla="*/ 16675 w 114079"/>
                    <a:gd name="connsiteY6" fmla="*/ 40924 h 488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079" h="48893">
                      <a:moveTo>
                        <a:pt x="16675" y="40924"/>
                      </a:moveTo>
                      <a:lnTo>
                        <a:pt x="113802" y="48893"/>
                      </a:lnTo>
                      <a:lnTo>
                        <a:pt x="114080" y="48576"/>
                      </a:lnTo>
                      <a:cubicBezTo>
                        <a:pt x="106721" y="11545"/>
                        <a:pt x="85664" y="0"/>
                        <a:pt x="6177" y="0"/>
                      </a:cubicBezTo>
                      <a:cubicBezTo>
                        <a:pt x="6177" y="0"/>
                        <a:pt x="-1741" y="4334"/>
                        <a:pt x="352" y="18987"/>
                      </a:cubicBezTo>
                      <a:cubicBezTo>
                        <a:pt x="2165" y="31672"/>
                        <a:pt x="16576" y="40867"/>
                        <a:pt x="16667" y="40924"/>
                      </a:cubicBezTo>
                      <a:lnTo>
                        <a:pt x="16675" y="40924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31" name="Freihandform: Form 330">
                  <a:extLst>
                    <a:ext uri="{FF2B5EF4-FFF2-40B4-BE49-F238E27FC236}">
                      <a16:creationId xmlns:a16="http://schemas.microsoft.com/office/drawing/2014/main" id="{52205189-DEDF-4514-8E7C-DDB87E64EFDA}"/>
                    </a:ext>
                  </a:extLst>
                </p:cNvPr>
                <p:cNvSpPr/>
                <p:nvPr/>
              </p:nvSpPr>
              <p:spPr>
                <a:xfrm>
                  <a:off x="9955646" y="2610300"/>
                  <a:ext cx="123826" cy="150068"/>
                </a:xfrm>
                <a:custGeom>
                  <a:avLst/>
                  <a:gdLst>
                    <a:gd name="connsiteX0" fmla="*/ 26 w 123826"/>
                    <a:gd name="connsiteY0" fmla="*/ 4773 h 150068"/>
                    <a:gd name="connsiteX1" fmla="*/ 123800 w 123826"/>
                    <a:gd name="connsiteY1" fmla="*/ 0 h 150068"/>
                    <a:gd name="connsiteX2" fmla="*/ 123826 w 123826"/>
                    <a:gd name="connsiteY2" fmla="*/ 31 h 150068"/>
                    <a:gd name="connsiteX3" fmla="*/ 123823 w 123826"/>
                    <a:gd name="connsiteY3" fmla="*/ 150037 h 150068"/>
                    <a:gd name="connsiteX4" fmla="*/ 123797 w 123826"/>
                    <a:gd name="connsiteY4" fmla="*/ 150068 h 150068"/>
                    <a:gd name="connsiteX5" fmla="*/ 26 w 123826"/>
                    <a:gd name="connsiteY5" fmla="*/ 145361 h 150068"/>
                    <a:gd name="connsiteX6" fmla="*/ 0 w 123826"/>
                    <a:gd name="connsiteY6" fmla="*/ 145335 h 150068"/>
                    <a:gd name="connsiteX7" fmla="*/ 0 w 123826"/>
                    <a:gd name="connsiteY7" fmla="*/ 4799 h 150068"/>
                    <a:gd name="connsiteX8" fmla="*/ 26 w 123826"/>
                    <a:gd name="connsiteY8" fmla="*/ 4773 h 150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3826" h="150068">
                      <a:moveTo>
                        <a:pt x="26" y="4773"/>
                      </a:moveTo>
                      <a:lnTo>
                        <a:pt x="123800" y="0"/>
                      </a:lnTo>
                      <a:lnTo>
                        <a:pt x="123826" y="31"/>
                      </a:lnTo>
                      <a:cubicBezTo>
                        <a:pt x="112827" y="49366"/>
                        <a:pt x="112824" y="100703"/>
                        <a:pt x="123823" y="150037"/>
                      </a:cubicBezTo>
                      <a:lnTo>
                        <a:pt x="123797" y="150068"/>
                      </a:lnTo>
                      <a:lnTo>
                        <a:pt x="26" y="145361"/>
                      </a:lnTo>
                      <a:lnTo>
                        <a:pt x="0" y="145335"/>
                      </a:lnTo>
                      <a:lnTo>
                        <a:pt x="0" y="4799"/>
                      </a:lnTo>
                      <a:lnTo>
                        <a:pt x="26" y="4773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32" name="Freihandform: Form 331">
                  <a:extLst>
                    <a:ext uri="{FF2B5EF4-FFF2-40B4-BE49-F238E27FC236}">
                      <a16:creationId xmlns:a16="http://schemas.microsoft.com/office/drawing/2014/main" id="{0CC8C94A-96F4-4E0A-9EC9-32ED0DF22BF5}"/>
                    </a:ext>
                  </a:extLst>
                </p:cNvPr>
                <p:cNvSpPr/>
                <p:nvPr/>
              </p:nvSpPr>
              <p:spPr>
                <a:xfrm>
                  <a:off x="10175309" y="2598337"/>
                  <a:ext cx="26774" cy="174004"/>
                </a:xfrm>
                <a:custGeom>
                  <a:avLst/>
                  <a:gdLst>
                    <a:gd name="connsiteX0" fmla="*/ 0 w 26774"/>
                    <a:gd name="connsiteY0" fmla="*/ 0 h 174004"/>
                    <a:gd name="connsiteX1" fmla="*/ 26775 w 26774"/>
                    <a:gd name="connsiteY1" fmla="*/ 0 h 174004"/>
                    <a:gd name="connsiteX2" fmla="*/ 26775 w 26774"/>
                    <a:gd name="connsiteY2" fmla="*/ 174005 h 174004"/>
                    <a:gd name="connsiteX3" fmla="*/ 0 w 26774"/>
                    <a:gd name="connsiteY3" fmla="*/ 174005 h 174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774" h="174004">
                      <a:moveTo>
                        <a:pt x="0" y="0"/>
                      </a:moveTo>
                      <a:lnTo>
                        <a:pt x="26775" y="0"/>
                      </a:lnTo>
                      <a:lnTo>
                        <a:pt x="26775" y="174005"/>
                      </a:lnTo>
                      <a:lnTo>
                        <a:pt x="0" y="174005"/>
                      </a:lnTo>
                      <a:close/>
                    </a:path>
                  </a:pathLst>
                </a:custGeom>
                <a:solidFill>
                  <a:srgbClr val="737373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33" name="Freihandform: Form 332">
                  <a:extLst>
                    <a:ext uri="{FF2B5EF4-FFF2-40B4-BE49-F238E27FC236}">
                      <a16:creationId xmlns:a16="http://schemas.microsoft.com/office/drawing/2014/main" id="{358F8E74-7D7A-4336-86A5-3EE76A9959BC}"/>
                    </a:ext>
                  </a:extLst>
                </p:cNvPr>
                <p:cNvSpPr/>
                <p:nvPr/>
              </p:nvSpPr>
              <p:spPr>
                <a:xfrm>
                  <a:off x="9858634" y="2641847"/>
                  <a:ext cx="26540" cy="86989"/>
                </a:xfrm>
                <a:custGeom>
                  <a:avLst/>
                  <a:gdLst>
                    <a:gd name="connsiteX0" fmla="*/ 0 w 26540"/>
                    <a:gd name="connsiteY0" fmla="*/ 0 h 86989"/>
                    <a:gd name="connsiteX1" fmla="*/ 26541 w 26540"/>
                    <a:gd name="connsiteY1" fmla="*/ 0 h 86989"/>
                    <a:gd name="connsiteX2" fmla="*/ 26541 w 26540"/>
                    <a:gd name="connsiteY2" fmla="*/ 86989 h 86989"/>
                    <a:gd name="connsiteX3" fmla="*/ 0 w 26540"/>
                    <a:gd name="connsiteY3" fmla="*/ 86989 h 869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540" h="86989">
                      <a:moveTo>
                        <a:pt x="0" y="0"/>
                      </a:moveTo>
                      <a:lnTo>
                        <a:pt x="26541" y="0"/>
                      </a:lnTo>
                      <a:lnTo>
                        <a:pt x="26541" y="86989"/>
                      </a:lnTo>
                      <a:lnTo>
                        <a:pt x="0" y="86989"/>
                      </a:lnTo>
                      <a:close/>
                    </a:path>
                  </a:pathLst>
                </a:custGeom>
                <a:solidFill>
                  <a:srgbClr val="505050"/>
                </a:solidFill>
                <a:ln w="25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</p:grp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F1C95E43-A2E1-42F4-9444-7A55514891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8017786"/>
              </p:ext>
            </p:extLst>
          </p:nvPr>
        </p:nvGraphicFramePr>
        <p:xfrm>
          <a:off x="5920770" y="4525434"/>
          <a:ext cx="2149410" cy="1442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7B9367E5-70B2-4469-B2F0-A133DAB78E7B}"/>
                  </a:ext>
                </a:extLst>
              </p:cNvPr>
              <p:cNvSpPr txBox="1"/>
              <p:nvPr/>
            </p:nvSpPr>
            <p:spPr>
              <a:xfrm>
                <a:off x="5649685" y="2971800"/>
                <a:ext cx="310181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25F15A7-03F4-43D7-82C5-3E23DA2F108C}" type="mathplaceholder">
                        <a:rPr lang="de-DE" i="1" smtClean="0">
                          <a:latin typeface="Cambria Math" panose="02040503050406030204" pitchFamily="18" charset="0"/>
                        </a:rPr>
                        <a:t>Geben Sie hier eine Formel ein.</a:t>
                      </a:fl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7B9367E5-70B2-4469-B2F0-A133DAB78E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9685" y="2971800"/>
                <a:ext cx="3101811" cy="276999"/>
              </a:xfrm>
              <a:prstGeom prst="rect">
                <a:avLst/>
              </a:prstGeom>
              <a:blipFill>
                <a:blip r:embed="rId12"/>
                <a:stretch>
                  <a:fillRect l="-1375" r="-1375" b="-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B166D455-673A-4D39-8D5F-0AB25B820D51}"/>
                  </a:ext>
                </a:extLst>
              </p:cNvPr>
              <p:cNvSpPr txBox="1"/>
              <p:nvPr/>
            </p:nvSpPr>
            <p:spPr>
              <a:xfrm>
                <a:off x="3439886" y="5442857"/>
                <a:ext cx="3069771" cy="439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Was kommt raus?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sup>
                        </m:sSup>
                      </m:e>
                    </m:ra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box>
                      <m:box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9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18</m:t>
                            </m:r>
                          </m:den>
                        </m:f>
                      </m:e>
                    </m:box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B166D455-673A-4D39-8D5F-0AB25B820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9886" y="5442857"/>
                <a:ext cx="3069771" cy="439672"/>
              </a:xfrm>
              <a:prstGeom prst="rect">
                <a:avLst/>
              </a:prstGeom>
              <a:blipFill>
                <a:blip r:embed="rId13"/>
                <a:stretch>
                  <a:fillRect l="-1587" b="-1805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6505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sch">
  <a:themeElements>
    <a:clrScheme name="Organisch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sch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sc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47</Words>
  <Application>Microsoft Office PowerPoint</Application>
  <PresentationFormat>Breitbild</PresentationFormat>
  <Paragraphs>28</Paragraphs>
  <Slides>3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</vt:i4>
      </vt:variant>
    </vt:vector>
  </HeadingPairs>
  <TitlesOfParts>
    <vt:vector size="9" baseType="lpstr">
      <vt:lpstr>Arial</vt:lpstr>
      <vt:lpstr>Calibri</vt:lpstr>
      <vt:lpstr>Cambria Math</vt:lpstr>
      <vt:lpstr>Garamond</vt:lpstr>
      <vt:lpstr>Wingdings</vt:lpstr>
      <vt:lpstr>Organisch</vt:lpstr>
      <vt:lpstr>Erste Folie</vt:lpstr>
      <vt:lpstr>Zweite Folie</vt:lpstr>
      <vt:lpstr>Dritte Folie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Juergen Weinhoefer</dc:creator>
  <cp:lastModifiedBy>Juergen Weinhoefer</cp:lastModifiedBy>
  <cp:revision>34</cp:revision>
  <dcterms:created xsi:type="dcterms:W3CDTF">2023-08-31T08:47:53Z</dcterms:created>
  <dcterms:modified xsi:type="dcterms:W3CDTF">2023-09-21T09:25:56Z</dcterms:modified>
</cp:coreProperties>
</file>